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1C75A1-58B2-4593-934D-BF679BAC6FE7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Verb Tense Review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Level 4</a:t>
            </a:r>
          </a:p>
          <a:p>
            <a:r>
              <a:rPr lang="en-US" dirty="0" smtClean="0"/>
              <a:t>National City Adult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1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Review of Perfect &amp; Continuous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2" y="2357438"/>
            <a:ext cx="3662362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1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 Questions???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3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 Perfect Tense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572000" cy="326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46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 Perfect Tense</a:t>
            </a:r>
            <a:r>
              <a:rPr lang="en-US" dirty="0" smtClean="0"/>
              <a:t>:  Use “have” or “has”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27909"/>
            <a:ext cx="6477000" cy="431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48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 Perfect Continuous Tense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46" y="2362200"/>
            <a:ext cx="4783454" cy="341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0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Perfect Continuous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77637"/>
            <a:ext cx="4038599" cy="365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334000" y="3352800"/>
            <a:ext cx="2438400" cy="1447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9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Past Perfect Tense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4724400" cy="353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5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</a:t>
            </a:r>
            <a:r>
              <a:rPr lang="en-US" b="1" dirty="0" smtClean="0"/>
              <a:t>Tense</a:t>
            </a:r>
            <a:r>
              <a:rPr lang="en-US" dirty="0" smtClean="0"/>
              <a:t>: using “had”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3118010" cy="21721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27703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01" y="2438400"/>
            <a:ext cx="377721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88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Past Perfect Continuous Tense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78" y="2362200"/>
            <a:ext cx="458724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5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325622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34935"/>
            <a:ext cx="2971800" cy="360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1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67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Verb Tense Review </vt:lpstr>
      <vt:lpstr>Present Perfect Tense</vt:lpstr>
      <vt:lpstr>Present Perfect Tense:  Use “have” or “has”</vt:lpstr>
      <vt:lpstr>Present Perfect Continuous Tense</vt:lpstr>
      <vt:lpstr>Present Perfect Continuous Tense</vt:lpstr>
      <vt:lpstr>Past Perfect Tense </vt:lpstr>
      <vt:lpstr>Past Perfect Tense: using “had”  </vt:lpstr>
      <vt:lpstr>Past Perfect Continuous Tense</vt:lpstr>
      <vt:lpstr>Past Perfect Continuous Tense</vt:lpstr>
      <vt:lpstr>Review of Perfect &amp; Continuous Tenses</vt:lpstr>
      <vt:lpstr>Any Questions???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 Review</dc:title>
  <dc:creator>Diana Vera Alba</dc:creator>
  <cp:lastModifiedBy>Diana Vera Alba</cp:lastModifiedBy>
  <cp:revision>3</cp:revision>
  <dcterms:created xsi:type="dcterms:W3CDTF">2013-08-05T14:58:41Z</dcterms:created>
  <dcterms:modified xsi:type="dcterms:W3CDTF">2013-08-05T15:21:40Z</dcterms:modified>
</cp:coreProperties>
</file>