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76EE24-4590-41D2-93AD-AA58FE5B1E51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AC9740-EE60-44E2-9EAA-48FB58C14C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3146425"/>
          </a:xfrm>
        </p:spPr>
        <p:txBody>
          <a:bodyPr>
            <a:normAutofit/>
          </a:bodyPr>
          <a:lstStyle/>
          <a:p>
            <a:r>
              <a:rPr lang="en-US" sz="2200" dirty="0"/>
              <a:t>MY FAVORITE ZOO ANIMALS</a:t>
            </a:r>
            <a:br>
              <a:rPr lang="en-US" sz="2200" dirty="0"/>
            </a:br>
            <a:r>
              <a:rPr lang="en-US" sz="2200" dirty="0"/>
              <a:t>MIGUEL ANGEL</a:t>
            </a:r>
            <a:br>
              <a:rPr lang="en-US" sz="2200" dirty="0"/>
            </a:br>
            <a:r>
              <a:rPr lang="en-US" sz="2200" dirty="0"/>
              <a:t>ESL 2</a:t>
            </a:r>
            <a:br>
              <a:rPr lang="en-US" sz="2200" dirty="0"/>
            </a:br>
            <a:r>
              <a:rPr lang="en-US" sz="2200" dirty="0"/>
              <a:t>08/19/15</a:t>
            </a:r>
            <a:br>
              <a:rPr lang="en-US" sz="2200" dirty="0"/>
            </a:br>
            <a:r>
              <a:rPr lang="en-US" sz="2200" dirty="0"/>
              <a:t>MIGUEL ANGEL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581400"/>
            <a:ext cx="4178300" cy="3133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735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WOLF IS AGGRESSIVE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2705100" cy="1685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428875" cy="1876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71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DOG IS 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0" y="2362200"/>
            <a:ext cx="281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3162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31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 ARE PLAYFUL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8554"/>
            <a:ext cx="2519363" cy="16573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2466975" cy="18478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05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38400"/>
            <a:ext cx="3443288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82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30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18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MY FAVORITE ZOO ANIMALS MIGUEL ANGEL ESL 2 08/19/15 MIGUEL ANGEL </vt:lpstr>
      <vt:lpstr>THE WOLF IS AGGRESSIVE</vt:lpstr>
      <vt:lpstr>THE DOG IS SMART</vt:lpstr>
      <vt:lpstr>THE CAT ARE PLAYFUL</vt:lpstr>
      <vt:lpstr>THANK YOU</vt:lpstr>
      <vt:lpstr>PowerPoint Presentation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ZOO ANIMALS MIGUEL ANGEL ESL 2 08/19/15</dc:title>
  <dc:creator>ncatest</dc:creator>
  <cp:lastModifiedBy>ncatest</cp:lastModifiedBy>
  <cp:revision>6</cp:revision>
  <dcterms:created xsi:type="dcterms:W3CDTF">2015-08-20T02:40:31Z</dcterms:created>
  <dcterms:modified xsi:type="dcterms:W3CDTF">2015-08-20T03:29:58Z</dcterms:modified>
</cp:coreProperties>
</file>