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2C7BA65-5BBD-45F7-A2B4-79330E90BEF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1A6BF90-A15D-410E-949B-3A204C6758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zoo </a:t>
            </a:r>
            <a:br>
              <a:rPr lang="en-US" dirty="0" smtClean="0"/>
            </a:br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2133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Cecilia </a:t>
            </a:r>
            <a:r>
              <a:rPr lang="en-US" dirty="0" err="1" smtClean="0"/>
              <a:t>Balvaneda</a:t>
            </a:r>
            <a:r>
              <a:rPr lang="en-US" dirty="0" smtClean="0"/>
              <a:t> A.</a:t>
            </a:r>
          </a:p>
          <a:p>
            <a:r>
              <a:rPr lang="en-US" dirty="0" smtClean="0"/>
              <a:t>ESL  2</a:t>
            </a:r>
          </a:p>
          <a:p>
            <a:r>
              <a:rPr lang="en-US" dirty="0" smtClean="0"/>
              <a:t>August 19 2015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3276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5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0"/>
            <a:ext cx="64008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 LIKE to see the beautiful family leopards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2090062" cy="13949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45204"/>
            <a:ext cx="2906486" cy="1071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59" y="2438400"/>
            <a:ext cx="1831157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52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70930" y="3124200"/>
            <a:ext cx="3124200" cy="3124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2811563" cy="16768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24" y="3252419"/>
            <a:ext cx="2422647" cy="17252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1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215054" cy="277684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548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102</TotalTime>
  <Words>25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My favorite zoo  animals</vt:lpstr>
      <vt:lpstr>I LIKE to see the beautiful family leopards</vt:lpstr>
      <vt:lpstr>The lions </vt:lpstr>
      <vt:lpstr>Thank you !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faborite zoo  animals</dc:title>
  <dc:creator>NCA110</dc:creator>
  <cp:lastModifiedBy>NCA110</cp:lastModifiedBy>
  <cp:revision>9</cp:revision>
  <dcterms:created xsi:type="dcterms:W3CDTF">2015-08-20T01:39:46Z</dcterms:created>
  <dcterms:modified xsi:type="dcterms:W3CDTF">2015-08-20T03:22:33Z</dcterms:modified>
</cp:coreProperties>
</file>