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62" r:id="rId3"/>
    <p:sldId id="257" r:id="rId4"/>
    <p:sldId id="261" r:id="rId5"/>
    <p:sldId id="259" r:id="rId6"/>
    <p:sldId id="258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bbc.co.uk/learningenglish/english/features/witn/ep-15040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Mrs. Alba</a:t>
            </a:r>
          </a:p>
          <a:p>
            <a:r>
              <a:rPr lang="en-US" sz="3200" dirty="0" smtClean="0"/>
              <a:t>ESL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BBC learning English:</a:t>
            </a:r>
            <a:br>
              <a:rPr lang="en-US" sz="4400" dirty="0" smtClean="0"/>
            </a:br>
            <a:r>
              <a:rPr lang="en-US" sz="4400" b="1" dirty="0" smtClean="0"/>
              <a:t>Words in the news</a:t>
            </a:r>
            <a:endParaRPr lang="en-US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7" y="212753"/>
            <a:ext cx="2859087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43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TITLE: </a:t>
            </a:r>
            <a:r>
              <a:rPr lang="en-US" sz="4000" b="1" dirty="0" smtClean="0"/>
              <a:t>3D Paintings</a:t>
            </a:r>
            <a:endParaRPr lang="en-US" sz="4000" b="1" dirty="0"/>
          </a:p>
        </p:txBody>
      </p:sp>
      <p:sp>
        <p:nvSpPr>
          <p:cNvPr id="5" name="AutoShape 4" descr="Image result for jungle vill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654" y="1996860"/>
            <a:ext cx="4282214" cy="294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57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#1) </a:t>
            </a:r>
            <a:r>
              <a:rPr lang="en-US" sz="4800" b="1" dirty="0"/>
              <a:t>encourages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800" dirty="0"/>
              <a:t>supports </a:t>
            </a:r>
            <a:r>
              <a:rPr lang="en-US" sz="4800" b="1" dirty="0" smtClean="0">
                <a:solidFill>
                  <a:schemeClr val="bg1"/>
                </a:solidFill>
              </a:rPr>
              <a:t>cutting </a:t>
            </a:r>
            <a:r>
              <a:rPr lang="en-US" b="1" dirty="0">
                <a:solidFill>
                  <a:schemeClr val="bg1"/>
                </a:solidFill>
              </a:rPr>
              <a:t>into small pieces</a:t>
            </a:r>
          </a:p>
        </p:txBody>
      </p:sp>
      <p:sp>
        <p:nvSpPr>
          <p:cNvPr id="4" name="AutoShape 2" descr="Image result for crying with on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556" y="2357438"/>
            <a:ext cx="3107007" cy="3107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2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#5) </a:t>
            </a:r>
            <a:r>
              <a:rPr lang="en-US" b="1" dirty="0" smtClean="0"/>
              <a:t>exhibits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400" dirty="0"/>
              <a:t>items shown in a museum or art gallery </a:t>
            </a:r>
            <a:r>
              <a:rPr lang="en-US" sz="4400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air </a:t>
            </a:r>
            <a:r>
              <a:rPr lang="en-US" b="1" dirty="0">
                <a:solidFill>
                  <a:schemeClr val="bg1"/>
                </a:solidFill>
              </a:rPr>
              <a:t>that comes out of your mouth</a:t>
            </a:r>
          </a:p>
        </p:txBody>
      </p:sp>
    </p:spTree>
    <p:extLst>
      <p:ext uri="{BB962C8B-B14F-4D97-AF65-F5344CB8AC3E}">
        <p14:creationId xmlns:p14="http://schemas.microsoft.com/office/powerpoint/2010/main" val="352870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#3) </a:t>
            </a:r>
            <a:r>
              <a:rPr lang="es-MX" dirty="0" err="1" smtClean="0"/>
              <a:t>artwork</a:t>
            </a:r>
            <a:r>
              <a:rPr lang="es-MX" dirty="0" smtClean="0"/>
              <a:t>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490634"/>
          </a:xfrm>
        </p:spPr>
        <p:txBody>
          <a:bodyPr/>
          <a:lstStyle/>
          <a:p>
            <a:r>
              <a:rPr lang="en-US" sz="4400" dirty="0"/>
              <a:t>a piece of </a:t>
            </a:r>
            <a:r>
              <a:rPr lang="en-US" sz="4400" dirty="0" smtClean="0"/>
              <a:t>art. </a:t>
            </a:r>
            <a:r>
              <a:rPr lang="en-US" sz="4400" dirty="0"/>
              <a:t> </a:t>
            </a:r>
            <a:r>
              <a:rPr lang="en-US" sz="4400" dirty="0" smtClean="0"/>
              <a:t>(Example: </a:t>
            </a:r>
            <a:r>
              <a:rPr lang="en-US" sz="4400" dirty="0"/>
              <a:t>painting, </a:t>
            </a:r>
            <a:r>
              <a:rPr lang="en-US" sz="4400" dirty="0" smtClean="0"/>
              <a:t>sculpture)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 smtClean="0">
                <a:solidFill>
                  <a:schemeClr val="bg1"/>
                </a:solidFill>
              </a:rPr>
              <a:t>ew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plant produced from two different types of plant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810" y="3205970"/>
            <a:ext cx="3418991" cy="21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708" y="2687907"/>
            <a:ext cx="18192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34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#2) </a:t>
            </a:r>
            <a:r>
              <a:rPr lang="en-US" b="1" dirty="0" smtClean="0"/>
              <a:t>optical illusions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400" dirty="0"/>
              <a:t>visual deception </a:t>
            </a:r>
            <a:r>
              <a:rPr lang="en-US" b="1" dirty="0" smtClean="0">
                <a:solidFill>
                  <a:schemeClr val="bg1"/>
                </a:solidFill>
              </a:rPr>
              <a:t>types </a:t>
            </a:r>
            <a:r>
              <a:rPr lang="en-US" b="1" dirty="0">
                <a:solidFill>
                  <a:schemeClr val="bg1"/>
                </a:solidFill>
              </a:rPr>
              <a:t>of something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035" y="2605411"/>
            <a:ext cx="3029516" cy="3029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65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#4) </a:t>
            </a:r>
            <a:r>
              <a:rPr lang="en-US" b="1" dirty="0" smtClean="0"/>
              <a:t>brainchild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400" dirty="0"/>
              <a:t>creative idea </a:t>
            </a:r>
            <a:r>
              <a:rPr lang="en-US" b="1" dirty="0" smtClean="0">
                <a:solidFill>
                  <a:schemeClr val="bg1"/>
                </a:solidFill>
              </a:rPr>
              <a:t>smell </a:t>
            </a:r>
            <a:r>
              <a:rPr lang="en-US" b="1" dirty="0">
                <a:solidFill>
                  <a:schemeClr val="bg1"/>
                </a:solidFill>
              </a:rPr>
              <a:t>from food or drink</a:t>
            </a:r>
          </a:p>
        </p:txBody>
      </p:sp>
    </p:spTree>
    <p:extLst>
      <p:ext uri="{BB962C8B-B14F-4D97-AF65-F5344CB8AC3E}">
        <p14:creationId xmlns:p14="http://schemas.microsoft.com/office/powerpoint/2010/main" val="247265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dirty="0" smtClean="0"/>
              <a:t>BBC LEARNING ENGLISH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WORDS IN THE NEWS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watch the news video</a:t>
            </a:r>
          </a:p>
          <a:p>
            <a:endParaRPr lang="en-US" dirty="0"/>
          </a:p>
          <a:p>
            <a:r>
              <a:rPr lang="en-US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www.bbc.co.uk/learningenglish/english/features/witn/ep-150408</a:t>
            </a:r>
            <a:r>
              <a:rPr lang="en-US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8700" y="457201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12276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142</TotalTime>
  <Words>87</Words>
  <Application>Microsoft Office PowerPoint</Application>
  <PresentationFormat>Custom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BBC learning English: Words in the news</vt:lpstr>
      <vt:lpstr>TITLE: 3D Paintings</vt:lpstr>
      <vt:lpstr>#1) encourages</vt:lpstr>
      <vt:lpstr>#5) exhibits</vt:lpstr>
      <vt:lpstr>#3) artwork  </vt:lpstr>
      <vt:lpstr>#2) optical illusions</vt:lpstr>
      <vt:lpstr>#4) brainchild</vt:lpstr>
      <vt:lpstr>BBC LEARNING ENGLISH WORDS IN THE NEWS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BBC learning English: Words in the news</dc:title>
  <dc:creator>Diana Vera-Alba</dc:creator>
  <cp:lastModifiedBy>Diana Vera Alba</cp:lastModifiedBy>
  <cp:revision>17</cp:revision>
  <dcterms:created xsi:type="dcterms:W3CDTF">2015-03-13T06:49:16Z</dcterms:created>
  <dcterms:modified xsi:type="dcterms:W3CDTF">2015-04-22T00:36:46Z</dcterms:modified>
</cp:coreProperties>
</file>