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5" r:id="rId1"/>
  </p:sldMasterIdLst>
  <p:sldIdLst>
    <p:sldId id="256" r:id="rId2"/>
    <p:sldId id="262" r:id="rId3"/>
    <p:sldId id="257" r:id="rId4"/>
    <p:sldId id="258" r:id="rId5"/>
    <p:sldId id="259" r:id="rId6"/>
    <p:sldId id="260" r:id="rId7"/>
    <p:sldId id="261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88" d="100"/>
          <a:sy n="88" d="100"/>
        </p:scale>
        <p:origin x="-120" y="-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12192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3886200"/>
            <a:ext cx="85344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007889"/>
            <a:ext cx="103632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4/29/2015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274638"/>
            <a:ext cx="10566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812800" y="1600200"/>
            <a:ext cx="105664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1" y="4962526"/>
            <a:ext cx="10513484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1" y="3462339"/>
            <a:ext cx="10513484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4/29/2015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812800" y="1600200"/>
            <a:ext cx="49784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6400800" y="1600200"/>
            <a:ext cx="49784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274638"/>
            <a:ext cx="10566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6400800" y="2209800"/>
            <a:ext cx="49784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812800" y="2209800"/>
            <a:ext cx="49784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274638"/>
            <a:ext cx="10566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1600200"/>
            <a:ext cx="49784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1600200"/>
            <a:ext cx="49784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4/29/2015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274638"/>
            <a:ext cx="10566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4/29/2015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4/29/2015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5283200" y="1447800"/>
            <a:ext cx="61976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6864" y="1447800"/>
            <a:ext cx="39624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6864" y="2547892"/>
            <a:ext cx="39624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447800"/>
            <a:ext cx="39624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209792" y="1447800"/>
            <a:ext cx="4559808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547891"/>
            <a:ext cx="39624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2800" y="274638"/>
            <a:ext cx="105664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1600201"/>
            <a:ext cx="10566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20000" y="6356351"/>
            <a:ext cx="203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4/29/2015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128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058400" y="6356351"/>
            <a:ext cx="132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youtube.com/watch?v=HopKAYthJV4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www.bbc.co.uk/learningenglish/english/features/witn/ep-150211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Mrs. Alba</a:t>
            </a:r>
          </a:p>
          <a:p>
            <a:r>
              <a:rPr lang="en-US" sz="3200" dirty="0" smtClean="0"/>
              <a:t>ESL </a:t>
            </a:r>
            <a:endParaRPr lang="en-US" sz="32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BBC learning English:</a:t>
            </a:r>
            <a:br>
              <a:rPr lang="en-US" sz="4400" dirty="0" smtClean="0"/>
            </a:br>
            <a:r>
              <a:rPr lang="en-US" sz="4400" b="1" dirty="0" smtClean="0"/>
              <a:t>Words in the news</a:t>
            </a:r>
            <a:endParaRPr lang="en-US" sz="44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8837" y="212753"/>
            <a:ext cx="2859087" cy="160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437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/>
              <a:t>TITLE: Flying </a:t>
            </a:r>
            <a:r>
              <a:rPr lang="en-US" sz="4000" b="1" dirty="0" err="1" smtClean="0"/>
              <a:t>FOOd</a:t>
            </a:r>
            <a:r>
              <a:rPr lang="en-US" sz="4000" b="1" dirty="0" smtClean="0"/>
              <a:t>  </a:t>
            </a:r>
            <a:endParaRPr lang="en-US" sz="4000" b="1" dirty="0"/>
          </a:p>
        </p:txBody>
      </p:sp>
      <p:sp>
        <p:nvSpPr>
          <p:cNvPr id="5" name="AutoShape 4" descr="Image result for jungle vill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6570" y="1826620"/>
            <a:ext cx="3680443" cy="3680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9570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#1) </a:t>
            </a:r>
            <a:r>
              <a:rPr lang="en-US" sz="4800" b="1" dirty="0"/>
              <a:t>restaurateurs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z="4800" dirty="0"/>
              <a:t>people who own or run </a:t>
            </a:r>
            <a:r>
              <a:rPr lang="en-US" sz="4800" dirty="0" err="1"/>
              <a:t>restaurants</a:t>
            </a:r>
            <a:r>
              <a:rPr lang="en-US" sz="4800" b="1" dirty="0" err="1" smtClean="0">
                <a:solidFill>
                  <a:schemeClr val="bg1"/>
                </a:solidFill>
              </a:rPr>
              <a:t>cutting</a:t>
            </a:r>
            <a:r>
              <a:rPr lang="en-US" sz="4800" b="1" dirty="0" smtClean="0">
                <a:solidFill>
                  <a:schemeClr val="bg1"/>
                </a:solidFill>
              </a:rPr>
              <a:t> </a:t>
            </a:r>
            <a:r>
              <a:rPr lang="en-US" b="1" dirty="0">
                <a:solidFill>
                  <a:schemeClr val="bg1"/>
                </a:solidFill>
              </a:rPr>
              <a:t>into small pieces</a:t>
            </a:r>
          </a:p>
        </p:txBody>
      </p:sp>
      <p:sp>
        <p:nvSpPr>
          <p:cNvPr id="4" name="AutoShape 2" descr="Image result for crying with onion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645" y="2557463"/>
            <a:ext cx="4677986" cy="3112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026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/>
              <a:t>#2) drones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sz="4400" dirty="0"/>
              <a:t>unmanned flying </a:t>
            </a:r>
            <a:r>
              <a:rPr lang="en-US" sz="4400" dirty="0" smtClean="0"/>
              <a:t>machines; they are remotely controlled </a:t>
            </a:r>
          </a:p>
          <a:p>
            <a:endParaRPr lang="en-US" sz="4400" dirty="0"/>
          </a:p>
          <a:p>
            <a:endParaRPr lang="en-US" sz="4400" dirty="0" smtClean="0"/>
          </a:p>
          <a:p>
            <a:pPr marL="0" indent="0">
              <a:buNone/>
            </a:pPr>
            <a:endParaRPr lang="en-US" sz="4400" dirty="0" smtClean="0"/>
          </a:p>
          <a:p>
            <a:pPr marL="0" indent="0">
              <a:buNone/>
            </a:pPr>
            <a:r>
              <a:rPr lang="en-US" sz="1200" dirty="0" smtClean="0">
                <a:hlinkClick r:id="rId2"/>
              </a:rPr>
              <a:t>https</a:t>
            </a:r>
            <a:r>
              <a:rPr lang="en-US" sz="1200" dirty="0">
                <a:hlinkClick r:id="rId2"/>
              </a:rPr>
              <a:t>://www.youtube.com/watch?v=HopKAYthJV4 </a:t>
            </a:r>
            <a:r>
              <a:rPr lang="en-US" sz="1200" b="1" dirty="0" err="1" smtClean="0">
                <a:solidFill>
                  <a:schemeClr val="bg1"/>
                </a:solidFill>
              </a:rPr>
              <a:t>ifferent</a:t>
            </a:r>
            <a:r>
              <a:rPr lang="en-US" sz="1200" b="1" dirty="0" smtClean="0">
                <a:solidFill>
                  <a:schemeClr val="bg1"/>
                </a:solidFill>
              </a:rPr>
              <a:t> </a:t>
            </a:r>
            <a:r>
              <a:rPr lang="en-US" sz="1200" b="1" dirty="0">
                <a:solidFill>
                  <a:schemeClr val="bg1"/>
                </a:solidFill>
              </a:rPr>
              <a:t>types of something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432" y="2925336"/>
            <a:ext cx="4247424" cy="229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9253" y="2923957"/>
            <a:ext cx="3170985" cy="2264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0658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#3) </a:t>
            </a:r>
            <a:r>
              <a:rPr lang="es-MX" dirty="0" err="1" smtClean="0"/>
              <a:t>diners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812800" y="1600200"/>
            <a:ext cx="10566400" cy="4490634"/>
          </a:xfrm>
        </p:spPr>
        <p:txBody>
          <a:bodyPr/>
          <a:lstStyle/>
          <a:p>
            <a:r>
              <a:rPr lang="en-US" sz="4400" dirty="0" smtClean="0"/>
              <a:t>people </a:t>
            </a:r>
            <a:r>
              <a:rPr lang="en-US" sz="4400" dirty="0"/>
              <a:t>who eat in a restaurant</a:t>
            </a:r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r>
              <a:rPr lang="en-US" b="1" dirty="0" err="1" smtClean="0">
                <a:solidFill>
                  <a:schemeClr val="bg1"/>
                </a:solidFill>
              </a:rPr>
              <a:t>ew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>
                <a:solidFill>
                  <a:schemeClr val="bg1"/>
                </a:solidFill>
              </a:rPr>
              <a:t>plant produced from two different types of plant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0693" y="2743443"/>
            <a:ext cx="4584996" cy="305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2342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#4) charted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z="4400" b="1" dirty="0" err="1" smtClean="0">
                <a:solidFill>
                  <a:schemeClr val="bg1"/>
                </a:solidFill>
              </a:rPr>
              <a:t>n</a:t>
            </a:r>
            <a:r>
              <a:rPr lang="en-US" sz="4400" dirty="0" err="1" smtClean="0"/>
              <a:t>planned</a:t>
            </a:r>
            <a:r>
              <a:rPr lang="en-US" sz="4400" dirty="0" smtClean="0"/>
              <a:t> </a:t>
            </a:r>
            <a:r>
              <a:rPr lang="en-US" sz="4400" dirty="0"/>
              <a:t>or mapped </a:t>
            </a:r>
            <a:r>
              <a:rPr lang="en-US" sz="4400" dirty="0" err="1"/>
              <a:t>out</a:t>
            </a:r>
            <a:r>
              <a:rPr lang="en-US" sz="4400" b="1" dirty="0" err="1" smtClean="0">
                <a:solidFill>
                  <a:schemeClr val="bg1"/>
                </a:solidFill>
              </a:rPr>
              <a:t>ce</a:t>
            </a:r>
            <a:r>
              <a:rPr lang="en-US" sz="4400" b="1" dirty="0" smtClean="0">
                <a:solidFill>
                  <a:schemeClr val="bg1"/>
                </a:solidFill>
              </a:rPr>
              <a:t> </a:t>
            </a:r>
            <a:r>
              <a:rPr lang="en-US" b="1" dirty="0">
                <a:solidFill>
                  <a:schemeClr val="bg1"/>
                </a:solidFill>
              </a:rPr>
              <a:t>smell from food or drink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2338" y="2612432"/>
            <a:ext cx="3893707" cy="3215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2854" y="3030760"/>
            <a:ext cx="4870988" cy="2797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2659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/>
              <a:t>#5) the human touch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z="4400" dirty="0"/>
              <a:t>being friendly and warm to other </a:t>
            </a:r>
            <a:r>
              <a:rPr lang="en-US" sz="4400" dirty="0" err="1"/>
              <a:t>people</a:t>
            </a:r>
            <a:r>
              <a:rPr lang="en-US" sz="4400" b="1" dirty="0" err="1" smtClean="0">
                <a:solidFill>
                  <a:schemeClr val="bg1"/>
                </a:solidFill>
              </a:rPr>
              <a:t>the</a:t>
            </a:r>
            <a:r>
              <a:rPr lang="en-US" sz="4400" b="1" dirty="0" smtClean="0">
                <a:solidFill>
                  <a:schemeClr val="bg1"/>
                </a:solidFill>
              </a:rPr>
              <a:t> </a:t>
            </a:r>
            <a:r>
              <a:rPr lang="en-US" b="1" dirty="0">
                <a:solidFill>
                  <a:schemeClr val="bg1"/>
                </a:solidFill>
              </a:rPr>
              <a:t>air that comes out of your mouth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377" y="2628013"/>
            <a:ext cx="3310825" cy="309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8881" y="2917560"/>
            <a:ext cx="4016952" cy="2517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8708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2000" dirty="0" smtClean="0"/>
              <a:t>BBC LEARNING ENGLISH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/>
              <a:t>WORDS IN THE NEWS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chemeClr val="bg1"/>
                </a:solidFill>
              </a:rPr>
              <a:t>watch the news video</a:t>
            </a:r>
          </a:p>
          <a:p>
            <a:endParaRPr lang="en-US" dirty="0"/>
          </a:p>
          <a:p>
            <a:r>
              <a:rPr lang="en-US" b="1" i="1" dirty="0" smtClean="0">
                <a:hlinkClick r:id="rId2"/>
              </a:rPr>
              <a:t>CLICK below to watch the video: </a:t>
            </a:r>
          </a:p>
          <a:p>
            <a:r>
              <a:rPr lang="en-US" b="1" dirty="0" smtClean="0">
                <a:hlinkClick r:id="rId2"/>
              </a:rPr>
              <a:t>http</a:t>
            </a:r>
            <a:r>
              <a:rPr lang="en-US" b="1" dirty="0">
                <a:hlinkClick r:id="rId2"/>
              </a:rPr>
              <a:t>://</a:t>
            </a:r>
            <a:r>
              <a:rPr lang="en-US" b="1" dirty="0" smtClean="0">
                <a:hlinkClick r:id="rId2"/>
              </a:rPr>
              <a:t>www.bbc.co.uk/learningenglish/english/features/witn/ep-150211</a:t>
            </a:r>
            <a:r>
              <a:rPr lang="en-US" b="1" dirty="0" smtClean="0"/>
              <a:t> </a:t>
            </a:r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8700" y="457201"/>
            <a:ext cx="28575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122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orizon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145</TotalTime>
  <Words>104</Words>
  <Application>Microsoft Office PowerPoint</Application>
  <PresentationFormat>Custom</PresentationFormat>
  <Paragraphs>24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Horizon</vt:lpstr>
      <vt:lpstr>BBC learning English: Words in the news</vt:lpstr>
      <vt:lpstr>TITLE: Flying FOOd  </vt:lpstr>
      <vt:lpstr>#1) restaurateurs</vt:lpstr>
      <vt:lpstr>#2) drones</vt:lpstr>
      <vt:lpstr>#3) diners </vt:lpstr>
      <vt:lpstr>#4) charted</vt:lpstr>
      <vt:lpstr>#5) the human touch</vt:lpstr>
      <vt:lpstr>BBC LEARNING ENGLISH WORDS IN THE NEWS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BBC learning English: Words in the news</dc:title>
  <dc:creator>Diana Vera-Alba</dc:creator>
  <cp:lastModifiedBy>Diana Vera Alba</cp:lastModifiedBy>
  <cp:revision>19</cp:revision>
  <dcterms:created xsi:type="dcterms:W3CDTF">2015-03-13T06:49:16Z</dcterms:created>
  <dcterms:modified xsi:type="dcterms:W3CDTF">2015-04-29T18:35:03Z</dcterms:modified>
</cp:coreProperties>
</file>