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4" r:id="rId9"/>
    <p:sldId id="265" r:id="rId10"/>
    <p:sldId id="268" r:id="rId11"/>
    <p:sldId id="269" r:id="rId12"/>
    <p:sldId id="267" r:id="rId13"/>
    <p:sldId id="266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AC6C710-CA8A-44B0-96E6-E9C1BB39F0FF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6AB6054-F4B5-474F-B4F6-8F41B17C004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6C710-CA8A-44B0-96E6-E9C1BB39F0FF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6054-F4B5-474F-B4F6-8F41B17C00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6C710-CA8A-44B0-96E6-E9C1BB39F0FF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6054-F4B5-474F-B4F6-8F41B17C00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AC6C710-CA8A-44B0-96E6-E9C1BB39F0FF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AB6054-F4B5-474F-B4F6-8F41B17C004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AC6C710-CA8A-44B0-96E6-E9C1BB39F0FF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6AB6054-F4B5-474F-B4F6-8F41B17C004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6C710-CA8A-44B0-96E6-E9C1BB39F0FF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6054-F4B5-474F-B4F6-8F41B17C004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6C710-CA8A-44B0-96E6-E9C1BB39F0FF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6054-F4B5-474F-B4F6-8F41B17C004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AC6C710-CA8A-44B0-96E6-E9C1BB39F0FF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AB6054-F4B5-474F-B4F6-8F41B17C00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6C710-CA8A-44B0-96E6-E9C1BB39F0FF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6054-F4B5-474F-B4F6-8F41B17C00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AC6C710-CA8A-44B0-96E6-E9C1BB39F0FF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AB6054-F4B5-474F-B4F6-8F41B17C004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AC6C710-CA8A-44B0-96E6-E9C1BB39F0FF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AB6054-F4B5-474F-B4F6-8F41B17C004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AC6C710-CA8A-44B0-96E6-E9C1BB39F0FF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6AB6054-F4B5-474F-B4F6-8F41B17C00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learningenglish/english/course/lower-intermediate/unit-27/session-4/activity-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524000"/>
            <a:ext cx="6172200" cy="1894362"/>
          </a:xfrm>
        </p:spPr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News Story: </a:t>
            </a:r>
            <a:br>
              <a:rPr lang="en-US" dirty="0" smtClean="0">
                <a:latin typeface="Arial Rounded MT Bold" panose="020F0704030504030204" pitchFamily="34" charset="0"/>
              </a:rPr>
            </a:br>
            <a:r>
              <a:rPr lang="en-US" dirty="0" smtClean="0">
                <a:latin typeface="Arial Rounded MT Bold" panose="020F0704030504030204" pitchFamily="34" charset="0"/>
              </a:rPr>
              <a:t>“Job Interviews” 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724400"/>
            <a:ext cx="6172200" cy="1371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 Rounded MT Bold" panose="020F0704030504030204" pitchFamily="34" charset="0"/>
              </a:rPr>
              <a:t>Mrs. Alba</a:t>
            </a:r>
          </a:p>
          <a:p>
            <a:r>
              <a:rPr lang="en-US" sz="2400" dirty="0" smtClean="0">
                <a:latin typeface="Arial Rounded MT Bold" panose="020F0704030504030204" pitchFamily="34" charset="0"/>
              </a:rPr>
              <a:t>ESL </a:t>
            </a:r>
            <a:endParaRPr lang="en-US" sz="2400" dirty="0">
              <a:latin typeface="Arial Rounded MT Bold" panose="020F07040305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810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9" y="381000"/>
            <a:ext cx="248602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253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Scrutinized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 Rounded MT Bold" panose="020F0704030504030204" pitchFamily="34" charset="0"/>
              </a:rPr>
              <a:t>examined on close detail</a:t>
            </a:r>
            <a:endParaRPr lang="en-US" sz="3600" dirty="0">
              <a:latin typeface="Arial Rounded MT Bold" panose="020F070403050403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13" y="2505075"/>
            <a:ext cx="2466975" cy="18478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227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Entrepreneur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 Rounded MT Bold" panose="020F0704030504030204" pitchFamily="34" charset="0"/>
              </a:rPr>
              <a:t>someone who starts their own businesses</a:t>
            </a:r>
            <a:endParaRPr lang="en-US" sz="3600" dirty="0">
              <a:latin typeface="Arial Rounded MT Bold" panose="020F070403050403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276600"/>
            <a:ext cx="2638425" cy="17335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808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Mentor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 Rounded MT Bold" panose="020F0704030504030204" pitchFamily="34" charset="0"/>
              </a:rPr>
              <a:t>someone who gives advice, support and encouragement; a role-model</a:t>
            </a:r>
            <a:endParaRPr lang="en-US" sz="3600" dirty="0">
              <a:latin typeface="Arial Rounded MT Bold" panose="020F070403050403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686961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733800"/>
            <a:ext cx="2619375" cy="17430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121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Workforce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 Rounded MT Bold" panose="020F0704030504030204" pitchFamily="34" charset="0"/>
              </a:rPr>
              <a:t>all the people who work for a company</a:t>
            </a:r>
            <a:endParaRPr lang="en-US" sz="3600" dirty="0">
              <a:latin typeface="Arial Rounded MT Bold" panose="020F0704030504030204" pitchFamily="34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76600"/>
            <a:ext cx="4065814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067050"/>
            <a:ext cx="25527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92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BBC News Story: Job Interviews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Let’s listen to the story: Job Interviews 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www.bbc.co.uk/learningenglish/english/course/lower-intermediate/unit-27/session-4/activity-3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74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Pitfalls </a:t>
            </a:r>
            <a:endParaRPr lang="en-US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 Rounded MT Bold" panose="020F0704030504030204" pitchFamily="34" charset="0"/>
              </a:rPr>
              <a:t>possible problems that can be </a:t>
            </a:r>
            <a:r>
              <a:rPr lang="en-US" sz="3600" dirty="0" smtClean="0">
                <a:latin typeface="Arial Rounded MT Bold" panose="020F0704030504030204" pitchFamily="34" charset="0"/>
              </a:rPr>
              <a:t>anticipated </a:t>
            </a:r>
            <a:endParaRPr lang="en-US" sz="3600" dirty="0">
              <a:latin typeface="Arial Rounded MT Bold" panose="020F0704030504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124200"/>
            <a:ext cx="233362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1134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caught out</a:t>
            </a:r>
            <a:endParaRPr lang="en-US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 Rounded MT Bold" panose="020F0704030504030204" pitchFamily="34" charset="0"/>
              </a:rPr>
              <a:t>discovered doing something </a:t>
            </a:r>
            <a:r>
              <a:rPr lang="en-US" sz="3600" dirty="0" smtClean="0">
                <a:latin typeface="Arial Rounded MT Bold" panose="020F0704030504030204" pitchFamily="34" charset="0"/>
              </a:rPr>
              <a:t>wrong </a:t>
            </a:r>
            <a:endParaRPr lang="en-US" sz="3600" dirty="0">
              <a:latin typeface="Arial Rounded MT Bold" panose="020F070403050403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8331" y="2419350"/>
            <a:ext cx="3614288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238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Character traits </a:t>
            </a:r>
            <a:endParaRPr lang="en-US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 Rounded MT Bold" panose="020F0704030504030204" pitchFamily="34" charset="0"/>
              </a:rPr>
              <a:t>elements of your personality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048000"/>
            <a:ext cx="4513566" cy="28289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434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Anarchic</a:t>
            </a:r>
            <a:r>
              <a:rPr lang="en-US" b="1" dirty="0" smtClean="0">
                <a:latin typeface="Arial Rounded MT Bold" panose="020F0704030504030204" pitchFamily="34" charset="0"/>
              </a:rPr>
              <a:t> </a:t>
            </a:r>
            <a:endParaRPr lang="en-US" b="1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 Rounded MT Bold" panose="020F0704030504030204" pitchFamily="34" charset="0"/>
              </a:rPr>
              <a:t>without rules, order, or control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200400"/>
            <a:ext cx="2447925" cy="2617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262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Superficial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 Rounded MT Bold" panose="020F0704030504030204" pitchFamily="34" charset="0"/>
              </a:rPr>
              <a:t>simple, not very detailed</a:t>
            </a:r>
            <a:br>
              <a:rPr lang="en-US" sz="3600" dirty="0">
                <a:latin typeface="Arial Rounded MT Bold" panose="020F0704030504030204" pitchFamily="34" charset="0"/>
              </a:rPr>
            </a:br>
            <a:endParaRPr lang="en-US" sz="3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4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Wily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 Rounded MT Bold" panose="020F0704030504030204" pitchFamily="34" charset="0"/>
              </a:rPr>
              <a:t>smart, intelligent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628900"/>
            <a:ext cx="4950052" cy="27813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182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To see through the veneer </a:t>
            </a:r>
            <a:r>
              <a:rPr lang="en-US" dirty="0" smtClean="0">
                <a:latin typeface="Arial Rounded MT Bold" panose="020F0704030504030204" pitchFamily="34" charset="0"/>
              </a:rPr>
              <a:t>(expression) 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 Rounded MT Bold" panose="020F0704030504030204" pitchFamily="34" charset="0"/>
              </a:rPr>
              <a:t>to </a:t>
            </a:r>
            <a:r>
              <a:rPr lang="en-US" sz="3600" dirty="0" smtClean="0">
                <a:latin typeface="Arial Rounded MT Bold" panose="020F0704030504030204" pitchFamily="34" charset="0"/>
              </a:rPr>
              <a:t>realize </a:t>
            </a:r>
            <a:r>
              <a:rPr lang="en-US" sz="3600" dirty="0">
                <a:latin typeface="Arial Rounded MT Bold" panose="020F0704030504030204" pitchFamily="34" charset="0"/>
              </a:rPr>
              <a:t>easily that your knowledge is not very detailed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124200"/>
            <a:ext cx="2619375" cy="17430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855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mannerism</a:t>
            </a:r>
            <a:endParaRPr lang="en-US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 Rounded MT Bold" panose="020F0704030504030204" pitchFamily="34" charset="0"/>
              </a:rPr>
              <a:t>someone's individual way of speaking or moving</a:t>
            </a:r>
            <a:endParaRPr lang="en-US" sz="3600" dirty="0">
              <a:latin typeface="Arial Rounded MT Bold" panose="020F0704030504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003" y="3276600"/>
            <a:ext cx="2908181" cy="232886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753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</TotalTime>
  <Words>120</Words>
  <Application>Microsoft Office PowerPoint</Application>
  <PresentationFormat>On-screen Show (4:3)</PresentationFormat>
  <Paragraphs>31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News Story:  “Job Interviews” </vt:lpstr>
      <vt:lpstr>Pitfalls </vt:lpstr>
      <vt:lpstr>caught out</vt:lpstr>
      <vt:lpstr>Character traits </vt:lpstr>
      <vt:lpstr>Anarchic </vt:lpstr>
      <vt:lpstr>Superficial </vt:lpstr>
      <vt:lpstr>Wily </vt:lpstr>
      <vt:lpstr>To see through the veneer (expression) </vt:lpstr>
      <vt:lpstr>mannerism</vt:lpstr>
      <vt:lpstr>Scrutinized </vt:lpstr>
      <vt:lpstr>Entrepreneur </vt:lpstr>
      <vt:lpstr>Mentor </vt:lpstr>
      <vt:lpstr>Workforce </vt:lpstr>
      <vt:lpstr>BBC News Story: Job Interviews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 Story:  “Job Interviews”</dc:title>
  <dc:creator>Diana Vera Alba</dc:creator>
  <cp:lastModifiedBy>Diana Vera Alba</cp:lastModifiedBy>
  <cp:revision>9</cp:revision>
  <dcterms:created xsi:type="dcterms:W3CDTF">2015-04-21T03:45:12Z</dcterms:created>
  <dcterms:modified xsi:type="dcterms:W3CDTF">2015-04-22T23:30:29Z</dcterms:modified>
</cp:coreProperties>
</file>