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9404-F6E9-47BF-B323-696645EC1C9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B6BA-8098-4C99-982A-46CD162D7C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9404-F6E9-47BF-B323-696645EC1C9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B6BA-8098-4C99-982A-46CD162D7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9404-F6E9-47BF-B323-696645EC1C9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B6BA-8098-4C99-982A-46CD162D7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9404-F6E9-47BF-B323-696645EC1C9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B6BA-8098-4C99-982A-46CD162D7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9404-F6E9-47BF-B323-696645EC1C9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B6BA-8098-4C99-982A-46CD162D7C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9404-F6E9-47BF-B323-696645EC1C9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B6BA-8098-4C99-982A-46CD162D7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9404-F6E9-47BF-B323-696645EC1C9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B6BA-8098-4C99-982A-46CD162D7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9404-F6E9-47BF-B323-696645EC1C9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B6BA-8098-4C99-982A-46CD162D7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9404-F6E9-47BF-B323-696645EC1C9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B6BA-8098-4C99-982A-46CD162D7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9404-F6E9-47BF-B323-696645EC1C9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B6BA-8098-4C99-982A-46CD162D7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9404-F6E9-47BF-B323-696645EC1C9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4EB6BA-8098-4C99-982A-46CD162D7C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639404-F6E9-47BF-B323-696645EC1C9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4EB6BA-8098-4C99-982A-46CD162D7C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favoryte</a:t>
            </a:r>
            <a:r>
              <a:rPr lang="en-US" dirty="0"/>
              <a:t> zoo animal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52800"/>
            <a:ext cx="7854696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Arturo </a:t>
            </a:r>
            <a:r>
              <a:rPr lang="en-US" dirty="0" err="1" smtClean="0"/>
              <a:t>calderon</a:t>
            </a:r>
            <a:endParaRPr lang="en-US" dirty="0" smtClean="0"/>
          </a:p>
          <a:p>
            <a:r>
              <a:rPr lang="en-US" dirty="0" smtClean="0"/>
              <a:t>Esl2</a:t>
            </a:r>
          </a:p>
          <a:p>
            <a:r>
              <a:rPr lang="en-US" dirty="0" smtClean="0"/>
              <a:t>08 19 15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00400"/>
            <a:ext cx="5308011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the lions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33" y="2505074"/>
            <a:ext cx="4081956" cy="30575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89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to see the gorillas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5029200" cy="33495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85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295400"/>
          </a:xfrm>
        </p:spPr>
        <p:txBody>
          <a:bodyPr/>
          <a:lstStyle/>
          <a:p>
            <a:r>
              <a:rPr lang="en-US" dirty="0" smtClean="0"/>
              <a:t>The panda has  beautiful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3333750" cy="3962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3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THANK YOU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096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9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7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</TotalTime>
  <Words>28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My favoryte zoo animal</vt:lpstr>
      <vt:lpstr>I like the lions</vt:lpstr>
      <vt:lpstr>I like to see the gorillas</vt:lpstr>
      <vt:lpstr>The panda has  beautiful colors</vt:lpstr>
      <vt:lpstr>               THANK YOU</vt:lpstr>
      <vt:lpstr>PowerPoint Presentation</vt:lpstr>
    </vt:vector>
  </TitlesOfParts>
  <Company>SUHSD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NCA110</dc:creator>
  <cp:lastModifiedBy>NCA110</cp:lastModifiedBy>
  <cp:revision>7</cp:revision>
  <dcterms:created xsi:type="dcterms:W3CDTF">2015-08-20T01:36:33Z</dcterms:created>
  <dcterms:modified xsi:type="dcterms:W3CDTF">2015-08-20T03:13:25Z</dcterms:modified>
</cp:coreProperties>
</file>