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DD292D-036C-48E8-A96D-606309EA277B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C42774-BA4C-48D4-BF84-7C8E5D0CF4E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292D-036C-48E8-A96D-606309EA277B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2774-BA4C-48D4-BF84-7C8E5D0CF4E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292D-036C-48E8-A96D-606309EA277B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2774-BA4C-48D4-BF84-7C8E5D0CF4E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292D-036C-48E8-A96D-606309EA277B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2774-BA4C-48D4-BF84-7C8E5D0CF4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292D-036C-48E8-A96D-606309EA277B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2774-BA4C-48D4-BF84-7C8E5D0CF4E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292D-036C-48E8-A96D-606309EA277B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2774-BA4C-48D4-BF84-7C8E5D0CF4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292D-036C-48E8-A96D-606309EA277B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2774-BA4C-48D4-BF84-7C8E5D0CF4E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292D-036C-48E8-A96D-606309EA277B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2774-BA4C-48D4-BF84-7C8E5D0CF4E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292D-036C-48E8-A96D-606309EA277B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2774-BA4C-48D4-BF84-7C8E5D0CF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292D-036C-48E8-A96D-606309EA277B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2774-BA4C-48D4-BF84-7C8E5D0CF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292D-036C-48E8-A96D-606309EA277B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2774-BA4C-48D4-BF84-7C8E5D0CF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DD292D-036C-48E8-A96D-606309EA277B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0C42774-BA4C-48D4-BF84-7C8E5D0CF4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favorite Zoo Animals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71" y="3657600"/>
            <a:ext cx="4037284" cy="26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114" y="3956232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</a:t>
            </a:r>
            <a:r>
              <a:rPr lang="en-US" dirty="0" smtClean="0"/>
              <a:t>Claudia </a:t>
            </a:r>
            <a:r>
              <a:rPr lang="en-US" dirty="0" err="1" smtClean="0"/>
              <a:t>Castellanos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&gt;My class: ESL2 </a:t>
            </a:r>
          </a:p>
          <a:p>
            <a:r>
              <a:rPr lang="en-US" dirty="0" smtClean="0"/>
              <a:t>&gt;19</a:t>
            </a:r>
            <a:r>
              <a:rPr lang="en-US" baseline="30000" dirty="0" smtClean="0"/>
              <a:t>th</a:t>
            </a:r>
            <a:r>
              <a:rPr lang="en-US" dirty="0" smtClean="0"/>
              <a:t> August, 2015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10600" cy="1587650"/>
          </a:xfrm>
        </p:spPr>
        <p:txBody>
          <a:bodyPr/>
          <a:lstStyle/>
          <a:p>
            <a:r>
              <a:rPr lang="en-US" sz="4000" dirty="0"/>
              <a:t>I like to watch the eagles </a:t>
            </a:r>
            <a:r>
              <a:rPr lang="en-US" sz="4000" dirty="0" smtClean="0"/>
              <a:t>fly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6752">
            <a:off x="685800" y="2558144"/>
            <a:ext cx="3200400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860">
            <a:off x="5445612" y="2404050"/>
            <a:ext cx="2705100" cy="16859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5235">
            <a:off x="3657600" y="4038600"/>
            <a:ext cx="28956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04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-8930"/>
            <a:ext cx="929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I like to see the anacondas eat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3648075" cy="274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4572000"/>
            <a:ext cx="3438525" cy="243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526875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61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16153" cy="1054250"/>
          </a:xfrm>
        </p:spPr>
        <p:txBody>
          <a:bodyPr/>
          <a:lstStyle/>
          <a:p>
            <a:r>
              <a:rPr lang="en-US" dirty="0" smtClean="0"/>
              <a:t>Owls </a:t>
            </a:r>
            <a:r>
              <a:rPr lang="en-US" dirty="0"/>
              <a:t>have beautiful eyes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3714359" cy="24717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3360421" cy="21002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5" y="5047661"/>
            <a:ext cx="2209800" cy="165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134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08469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75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62200" y="2133600"/>
            <a:ext cx="7745505" cy="3877815"/>
          </a:xfrm>
        </p:spPr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ClaudiaCastellanos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79234"/>
            <a:ext cx="5890015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70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95</TotalTime>
  <Words>43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Hardcover</vt:lpstr>
      <vt:lpstr>My favorite Zoo Animals</vt:lpstr>
      <vt:lpstr>I like to watch the eagles fly </vt:lpstr>
      <vt:lpstr>PowerPoint Presentation</vt:lpstr>
      <vt:lpstr>Owls have beautiful eyes</vt:lpstr>
      <vt:lpstr>Thank you!</vt:lpstr>
    </vt:vector>
  </TitlesOfParts>
  <Company>SUHSD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favorite Zoo Animals</dc:title>
  <dc:creator>NCA110</dc:creator>
  <cp:lastModifiedBy>NCA110</cp:lastModifiedBy>
  <cp:revision>8</cp:revision>
  <dcterms:created xsi:type="dcterms:W3CDTF">2015-08-20T01:31:02Z</dcterms:created>
  <dcterms:modified xsi:type="dcterms:W3CDTF">2015-08-20T03:06:47Z</dcterms:modified>
</cp:coreProperties>
</file>