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BE5A66-8D86-47EF-941D-F375DD3A7CB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015C84-2958-426C-9676-203E4F07E6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king of the jungle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711718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ALFREDO CASTILLO                             08/19/15 </a:t>
            </a:r>
          </a:p>
          <a:p>
            <a:r>
              <a:rPr lang="en-US" dirty="0" smtClean="0"/>
              <a:t>                            ESL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62200"/>
            <a:ext cx="5334000" cy="37861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478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3962400" cy="281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295400"/>
            <a:ext cx="7125113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HE LOOKS POWERFUL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136900"/>
            <a:ext cx="4572000" cy="3263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IS RELAX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76600"/>
            <a:ext cx="4038600" cy="2971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THEY’RE CUTE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590800"/>
            <a:ext cx="4419600" cy="3810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PROTECT THEIR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</TotalTime>
  <Words>24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The king of the jungle</vt:lpstr>
      <vt:lpstr>        HE LOOKS POWERFUL </vt:lpstr>
      <vt:lpstr>HE IS RELAX</vt:lpstr>
      <vt:lpstr>THEY’RE CUTE </vt:lpstr>
      <vt:lpstr>THEY PROTECT THEIR FAMILY</vt:lpstr>
    </vt:vector>
  </TitlesOfParts>
  <Company>SUHSD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 of the jungle</dc:title>
  <dc:creator>ncatest</dc:creator>
  <cp:lastModifiedBy>ncatest</cp:lastModifiedBy>
  <cp:revision>6</cp:revision>
  <dcterms:created xsi:type="dcterms:W3CDTF">2015-08-20T01:29:16Z</dcterms:created>
  <dcterms:modified xsi:type="dcterms:W3CDTF">2015-08-20T02:36:11Z</dcterms:modified>
</cp:coreProperties>
</file>