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C8D3BA-4A65-42A4-B044-E74CD54CCF4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F0A3BB-EF3C-4176-BCC0-2A3957C693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/>
              <a:t>5</a:t>
            </a:r>
            <a:r>
              <a:rPr lang="en-US" b="1" dirty="0" smtClean="0"/>
              <a:t>) ______ almost there?</a:t>
            </a:r>
          </a:p>
          <a:p>
            <a:pPr marL="630936" lvl="2" indent="0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a</a:t>
            </a:r>
            <a:r>
              <a:rPr lang="en-US" b="1" dirty="0"/>
              <a:t>) </a:t>
            </a:r>
            <a:r>
              <a:rPr lang="en-US" b="1" dirty="0" smtClean="0"/>
              <a:t>Do you know if are we</a:t>
            </a:r>
            <a:endParaRPr lang="en-US" b="1" dirty="0"/>
          </a:p>
          <a:p>
            <a:pPr>
              <a:buNone/>
            </a:pPr>
            <a:r>
              <a:rPr lang="en-US" b="1" dirty="0"/>
              <a:t>		b) </a:t>
            </a:r>
            <a:r>
              <a:rPr lang="en-US" b="1" dirty="0" smtClean="0"/>
              <a:t>Can you tell me whether will we be</a:t>
            </a:r>
            <a:endParaRPr lang="en-US" b="1" dirty="0"/>
          </a:p>
          <a:p>
            <a:pPr>
              <a:buNone/>
            </a:pPr>
            <a:r>
              <a:rPr lang="en-US" b="1" dirty="0"/>
              <a:t> 		c) </a:t>
            </a:r>
            <a:r>
              <a:rPr lang="en-US" b="1" dirty="0" smtClean="0"/>
              <a:t>Do you by any chance know if we’re</a:t>
            </a:r>
            <a:endParaRPr lang="en-US" b="1" dirty="0"/>
          </a:p>
          <a:p>
            <a:pPr>
              <a:buNone/>
            </a:pPr>
            <a:r>
              <a:rPr lang="en-US" b="1" dirty="0"/>
              <a:t>		d) </a:t>
            </a:r>
            <a:r>
              <a:rPr lang="en-US" b="1" dirty="0" smtClean="0"/>
              <a:t>Do you have any idea if are we</a:t>
            </a:r>
            <a:endParaRPr lang="en-US" b="1" dirty="0"/>
          </a:p>
          <a:p>
            <a:pPr marL="630936" lvl="2" indent="0">
              <a:buNone/>
            </a:pPr>
            <a:endParaRPr lang="en-US" b="1" dirty="0" smtClean="0"/>
          </a:p>
          <a:p>
            <a:pPr marL="1088136" lvl="2" indent="-457200">
              <a:buAutoNum type="alphaLcParenR"/>
            </a:pPr>
            <a:endParaRPr lang="en-US" b="1" dirty="0" smtClean="0"/>
          </a:p>
          <a:p>
            <a:pPr marL="1088136" lvl="2" indent="-457200">
              <a:buAutoNum type="alphaLcParenR"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5</a:t>
            </a:r>
            <a:r>
              <a:rPr lang="en-US" b="1" smtClean="0"/>
              <a:t>) </a:t>
            </a:r>
            <a:r>
              <a:rPr lang="en-US" b="1" dirty="0"/>
              <a:t>______ almost there?</a:t>
            </a:r>
          </a:p>
          <a:p>
            <a:pPr marL="630936" lvl="2" indent="0"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dirty="0"/>
              <a:t>a) </a:t>
            </a:r>
            <a:r>
              <a:rPr lang="en-US" strike="sngStrike" dirty="0"/>
              <a:t>Do you know if are we</a:t>
            </a:r>
          </a:p>
          <a:p>
            <a:pPr>
              <a:buNone/>
            </a:pPr>
            <a:r>
              <a:rPr lang="en-US" dirty="0"/>
              <a:t>		b) </a:t>
            </a:r>
            <a:r>
              <a:rPr lang="en-US" strike="sngStrike" dirty="0"/>
              <a:t>Can you tell me whether will we be</a:t>
            </a:r>
          </a:p>
          <a:p>
            <a:pPr>
              <a:buNone/>
            </a:pPr>
            <a:r>
              <a:rPr lang="en-US" dirty="0"/>
              <a:t> 		</a:t>
            </a:r>
            <a:r>
              <a:rPr lang="en-US" b="1" dirty="0">
                <a:solidFill>
                  <a:srgbClr val="FF0000"/>
                </a:solidFill>
              </a:rPr>
              <a:t>c) Do you by any chance know if we’re</a:t>
            </a:r>
          </a:p>
          <a:p>
            <a:pPr>
              <a:buNone/>
            </a:pPr>
            <a:r>
              <a:rPr lang="en-US" dirty="0"/>
              <a:t>		d) </a:t>
            </a:r>
            <a:r>
              <a:rPr lang="en-US" strike="sngStrike" dirty="0"/>
              <a:t>Do you have any idea if are we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1) How much time ________ fixing the car?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a) we spent</a:t>
            </a:r>
          </a:p>
          <a:p>
            <a:pPr>
              <a:buNone/>
            </a:pPr>
            <a:r>
              <a:rPr lang="en-US" b="1" dirty="0" smtClean="0"/>
              <a:t>		b) spent we</a:t>
            </a:r>
          </a:p>
          <a:p>
            <a:pPr>
              <a:buNone/>
            </a:pPr>
            <a:r>
              <a:rPr lang="en-US" b="1" dirty="0" smtClean="0"/>
              <a:t>		c) did we spend</a:t>
            </a:r>
          </a:p>
          <a:p>
            <a:pPr>
              <a:buNone/>
            </a:pPr>
            <a:r>
              <a:rPr lang="en-US" b="1" dirty="0" smtClean="0"/>
              <a:t>		d) did we spent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1) How much time ________ fixing the car?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b="1" strike="sngStrike" dirty="0"/>
              <a:t>a) we spent</a:t>
            </a:r>
          </a:p>
          <a:p>
            <a:pPr>
              <a:buNone/>
            </a:pPr>
            <a:r>
              <a:rPr lang="en-US" b="1" strike="sngStrike" dirty="0"/>
              <a:t>		b) spent we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dirty="0">
                <a:solidFill>
                  <a:srgbClr val="FF0000"/>
                </a:solidFill>
              </a:rPr>
              <a:t>c) did we spend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b="1" strike="sngStrike" dirty="0"/>
              <a:t>d) did we spent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/>
              <a:t>2</a:t>
            </a:r>
            <a:r>
              <a:rPr lang="en-US" b="1" dirty="0" smtClean="0"/>
              <a:t>) Do you have any idea how long </a:t>
            </a:r>
            <a:r>
              <a:rPr lang="en-US" b="1" dirty="0"/>
              <a:t>________ </a:t>
            </a:r>
            <a:r>
              <a:rPr lang="en-US" b="1" dirty="0" smtClean="0"/>
              <a:t>at the border?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a) </a:t>
            </a:r>
            <a:r>
              <a:rPr lang="en-US" b="1" dirty="0" smtClean="0"/>
              <a:t>had they been waiting</a:t>
            </a:r>
            <a:endParaRPr lang="en-US" b="1" dirty="0"/>
          </a:p>
          <a:p>
            <a:pPr>
              <a:buNone/>
            </a:pPr>
            <a:r>
              <a:rPr lang="en-US" b="1" dirty="0"/>
              <a:t>		b) </a:t>
            </a:r>
            <a:r>
              <a:rPr lang="en-US" b="1" dirty="0" smtClean="0"/>
              <a:t>they had been waiting</a:t>
            </a:r>
            <a:endParaRPr lang="en-US" b="1" dirty="0"/>
          </a:p>
          <a:p>
            <a:pPr>
              <a:buNone/>
            </a:pPr>
            <a:r>
              <a:rPr lang="en-US" b="1" dirty="0"/>
              <a:t>		c) </a:t>
            </a:r>
            <a:r>
              <a:rPr lang="en-US" b="1" dirty="0" smtClean="0"/>
              <a:t>did they go</a:t>
            </a:r>
            <a:endParaRPr lang="en-US" b="1" dirty="0"/>
          </a:p>
          <a:p>
            <a:pPr>
              <a:buNone/>
            </a:pPr>
            <a:r>
              <a:rPr lang="en-US" b="1" dirty="0"/>
              <a:t>		d) </a:t>
            </a:r>
            <a:r>
              <a:rPr lang="en-US" b="1" dirty="0" smtClean="0"/>
              <a:t>were they been waiting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2) </a:t>
            </a:r>
            <a:r>
              <a:rPr lang="en-US" b="1" dirty="0"/>
              <a:t>Do you have any idea how long ________ at the border?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strike="sngStrike" dirty="0"/>
              <a:t>a) had they been waiting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b) they had been waiting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trike="sngStrike" dirty="0"/>
              <a:t>c) did they go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trike="sngStrike" dirty="0"/>
              <a:t>d) were they been waiting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3) The student couldn’t remember when ________.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a) </a:t>
            </a:r>
            <a:r>
              <a:rPr lang="en-US" b="1" dirty="0" smtClean="0"/>
              <a:t>was their appointment</a:t>
            </a:r>
            <a:endParaRPr lang="en-US" b="1" dirty="0"/>
          </a:p>
          <a:p>
            <a:pPr>
              <a:buNone/>
            </a:pPr>
            <a:r>
              <a:rPr lang="en-US" b="1" dirty="0"/>
              <a:t>		b) </a:t>
            </a:r>
            <a:r>
              <a:rPr lang="en-US" b="1" dirty="0" smtClean="0"/>
              <a:t>their appointment was</a:t>
            </a:r>
            <a:endParaRPr lang="en-US" b="1" dirty="0"/>
          </a:p>
          <a:p>
            <a:pPr>
              <a:buNone/>
            </a:pPr>
            <a:r>
              <a:rPr lang="en-US" b="1" dirty="0"/>
              <a:t>		c) did they </a:t>
            </a:r>
            <a:r>
              <a:rPr lang="en-US" b="1" dirty="0" smtClean="0"/>
              <a:t>go have an appointment</a:t>
            </a:r>
            <a:endParaRPr lang="en-US" b="1" dirty="0"/>
          </a:p>
          <a:p>
            <a:pPr>
              <a:buNone/>
            </a:pPr>
            <a:r>
              <a:rPr lang="en-US" b="1" dirty="0"/>
              <a:t>		d) </a:t>
            </a:r>
            <a:r>
              <a:rPr lang="en-US" b="1" dirty="0" smtClean="0"/>
              <a:t>if they had an appointment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3) </a:t>
            </a:r>
            <a:r>
              <a:rPr lang="en-US" b="1" dirty="0"/>
              <a:t>The student couldn’t remember when ________.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strike="sngStrike" dirty="0"/>
              <a:t>a) was their appointment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b) their appointment was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trike="sngStrike" dirty="0"/>
              <a:t>c) did they go have an appointment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strike="sngStrike" dirty="0"/>
              <a:t>d) if they had an appointment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4) A. Excuse me.  Where is the bank?</a:t>
            </a:r>
          </a:p>
          <a:p>
            <a:r>
              <a:rPr lang="en-US" b="1" dirty="0" smtClean="0"/>
              <a:t>B. I’m sorry.  I don’t know________.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a) </a:t>
            </a:r>
            <a:r>
              <a:rPr lang="en-US" b="1" dirty="0" smtClean="0"/>
              <a:t>where is the bank</a:t>
            </a:r>
            <a:endParaRPr lang="en-US" b="1" dirty="0"/>
          </a:p>
          <a:p>
            <a:pPr>
              <a:buNone/>
            </a:pPr>
            <a:r>
              <a:rPr lang="en-US" b="1" dirty="0"/>
              <a:t>		b</a:t>
            </a:r>
            <a:r>
              <a:rPr lang="en-US" b="1" dirty="0" smtClean="0"/>
              <a:t>) </a:t>
            </a:r>
            <a:r>
              <a:rPr lang="en-US" b="1" dirty="0"/>
              <a:t>where the bank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/>
              <a:t>		c) </a:t>
            </a:r>
            <a:r>
              <a:rPr lang="en-US" b="1" dirty="0" smtClean="0"/>
              <a:t>where’s the bank</a:t>
            </a:r>
            <a:endParaRPr lang="en-US" b="1" dirty="0"/>
          </a:p>
          <a:p>
            <a:pPr>
              <a:buNone/>
            </a:pPr>
            <a:r>
              <a:rPr lang="en-US" b="1" dirty="0"/>
              <a:t>		d) where the bank 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4) </a:t>
            </a:r>
            <a:r>
              <a:rPr lang="en-US" b="1" dirty="0"/>
              <a:t>A. Excuse me.  Where is the bank?</a:t>
            </a:r>
          </a:p>
          <a:p>
            <a:r>
              <a:rPr lang="en-US" b="1" dirty="0"/>
              <a:t>B. I’m sorry.  I don’t know________.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dirty="0"/>
              <a:t>a) </a:t>
            </a:r>
            <a:r>
              <a:rPr lang="en-US" strike="sngStrike" dirty="0"/>
              <a:t>where is the bank</a:t>
            </a:r>
          </a:p>
          <a:p>
            <a:pPr>
              <a:buNone/>
            </a:pPr>
            <a:r>
              <a:rPr lang="en-US" dirty="0"/>
              <a:t>		b) </a:t>
            </a:r>
            <a:r>
              <a:rPr lang="en-US" strike="sngStrike" dirty="0"/>
              <a:t>where the bank</a:t>
            </a:r>
          </a:p>
          <a:p>
            <a:pPr>
              <a:buNone/>
            </a:pPr>
            <a:r>
              <a:rPr lang="en-US" dirty="0"/>
              <a:t> 		c) </a:t>
            </a:r>
            <a:r>
              <a:rPr lang="en-US" strike="sngStrike" dirty="0"/>
              <a:t>where’s the bank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d) where the bank 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answer: 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176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Chapter 4 Review</vt:lpstr>
      <vt:lpstr>Choose the correct answer: </vt:lpstr>
      <vt:lpstr>Choose the correct answer: </vt:lpstr>
      <vt:lpstr>Choose the correct answer: </vt:lpstr>
      <vt:lpstr>Choose the correct answer: </vt:lpstr>
      <vt:lpstr>Choose the correct answer: </vt:lpstr>
      <vt:lpstr>Choose the correct answer: </vt:lpstr>
      <vt:lpstr>Choose the correct answer: </vt:lpstr>
      <vt:lpstr>Choose the correct answer: </vt:lpstr>
      <vt:lpstr>Choose the correct answer: </vt:lpstr>
      <vt:lpstr>Choose the correct answer: </vt:lpstr>
    </vt:vector>
  </TitlesOfParts>
  <Company>SUHSD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edluser</dc:creator>
  <cp:lastModifiedBy>Diana Vera Alba</cp:lastModifiedBy>
  <cp:revision>9</cp:revision>
  <dcterms:created xsi:type="dcterms:W3CDTF">2013-09-11T16:14:29Z</dcterms:created>
  <dcterms:modified xsi:type="dcterms:W3CDTF">2013-09-11T17:30:41Z</dcterms:modified>
</cp:coreProperties>
</file>