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469071-0248-4CD2-9ECC-69894D7F274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9C529C-1EDA-4642-ADF5-7B4B41FD8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: Present </a:t>
            </a:r>
            <a:r>
              <a:rPr lang="en-US" dirty="0" smtClean="0">
                <a:solidFill>
                  <a:srgbClr val="FF0000"/>
                </a:solidFill>
              </a:rPr>
              <a:t>unreal </a:t>
            </a:r>
            <a:r>
              <a:rPr lang="en-US" dirty="0" smtClean="0"/>
              <a:t>conditional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9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</a:t>
            </a:r>
            <a:r>
              <a:rPr lang="en-US" dirty="0">
                <a:solidFill>
                  <a:srgbClr val="FF0000"/>
                </a:solidFill>
              </a:rPr>
              <a:t>unreal </a:t>
            </a:r>
            <a:r>
              <a:rPr lang="en-US" dirty="0"/>
              <a:t>conditional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The present unreal conditional is used to talk about what would happen in the present under certain conditions.  There is no comma punctuation when the </a:t>
            </a:r>
            <a:r>
              <a:rPr lang="en-US" b="1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clause follows the result clause.  A comma is inserted, however, when the result clause precedes the </a:t>
            </a:r>
            <a:r>
              <a:rPr lang="en-US" b="1" i="1" dirty="0" smtClean="0">
                <a:solidFill>
                  <a:srgbClr val="FF0000"/>
                </a:solidFill>
              </a:rPr>
              <a:t>if-</a:t>
            </a:r>
            <a:r>
              <a:rPr lang="en-US" dirty="0" smtClean="0"/>
              <a:t>clauses.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u="sng" dirty="0" smtClean="0"/>
              <a:t>Result</a:t>
            </a:r>
            <a:r>
              <a:rPr lang="en-US" b="1" i="1" dirty="0" smtClean="0"/>
              <a:t>		     </a:t>
            </a:r>
            <a:r>
              <a:rPr lang="en-US" b="1" i="1" u="sng" dirty="0" smtClean="0"/>
              <a:t>If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boss would be angry	     if I went home early. 	</a:t>
            </a:r>
            <a:r>
              <a:rPr lang="en-US" b="1" i="1" u="sng" dirty="0" smtClean="0"/>
              <a:t>If</a:t>
            </a:r>
            <a:r>
              <a:rPr lang="en-US" b="1" i="1" dirty="0" smtClean="0"/>
              <a:t>			     </a:t>
            </a:r>
            <a:r>
              <a:rPr lang="en-US" b="1" i="1" u="sng" dirty="0" smtClean="0"/>
              <a:t>Result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I went home early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	 the boss would be angry.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71800" y="59817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98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</a:t>
            </a:r>
            <a:r>
              <a:rPr lang="en-US" dirty="0">
                <a:solidFill>
                  <a:srgbClr val="FF0000"/>
                </a:solidFill>
              </a:rPr>
              <a:t>unreal </a:t>
            </a:r>
            <a:r>
              <a:rPr lang="en-US" dirty="0"/>
              <a:t>conditional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RULE</a:t>
            </a:r>
            <a:r>
              <a:rPr lang="en-US" dirty="0" smtClean="0"/>
              <a:t>: The present unreal conditional is used to give advice.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If</a:t>
            </a:r>
            <a:r>
              <a:rPr lang="en-US" dirty="0" smtClean="0"/>
              <a:t> I were you, I </a:t>
            </a:r>
            <a:r>
              <a:rPr lang="en-US" b="1" i="1" u="sng" dirty="0" smtClean="0"/>
              <a:t>wouldn’t leave </a:t>
            </a:r>
            <a:r>
              <a:rPr lang="en-US" dirty="0" smtClean="0"/>
              <a:t>early.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I were you, I </a:t>
            </a:r>
            <a:r>
              <a:rPr lang="en-US" b="1" i="1" u="sng" dirty="0" smtClean="0"/>
              <a:t>wouldn’t miss </a:t>
            </a:r>
            <a:r>
              <a:rPr lang="en-US" dirty="0" smtClean="0"/>
              <a:t>his birthday 	party.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3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85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Chapter 6 : Present unreal conditional review</vt:lpstr>
      <vt:lpstr>Present unreal conditional review</vt:lpstr>
      <vt:lpstr>Present unreal conditional review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: Present unreal conditional review</dc:title>
  <dc:creator>Diana Vera Alba</dc:creator>
  <cp:lastModifiedBy>Diana Vera Alba</cp:lastModifiedBy>
  <cp:revision>2</cp:revision>
  <dcterms:created xsi:type="dcterms:W3CDTF">2013-10-21T15:20:53Z</dcterms:created>
  <dcterms:modified xsi:type="dcterms:W3CDTF">2013-10-21T15:39:38Z</dcterms:modified>
</cp:coreProperties>
</file>