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3C4C-567D-4029-8D64-5C0849C6EE81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865E-D31E-42A0-B987-4218A64BD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3C4C-567D-4029-8D64-5C0849C6EE81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865E-D31E-42A0-B987-4218A64BD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3C4C-567D-4029-8D64-5C0849C6EE81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865E-D31E-42A0-B987-4218A64BD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3C4C-567D-4029-8D64-5C0849C6EE81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865E-D31E-42A0-B987-4218A64BD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3C4C-567D-4029-8D64-5C0849C6EE81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865E-D31E-42A0-B987-4218A64BD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3C4C-567D-4029-8D64-5C0849C6EE81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865E-D31E-42A0-B987-4218A64BDC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3C4C-567D-4029-8D64-5C0849C6EE81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865E-D31E-42A0-B987-4218A64BD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3C4C-567D-4029-8D64-5C0849C6EE81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865E-D31E-42A0-B987-4218A64BD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3C4C-567D-4029-8D64-5C0849C6EE81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865E-D31E-42A0-B987-4218A64BD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3C4C-567D-4029-8D64-5C0849C6EE81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6E865E-D31E-42A0-B987-4218A64BD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3C4C-567D-4029-8D64-5C0849C6EE81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865E-D31E-42A0-B987-4218A64BD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7BA3C4C-567D-4029-8D64-5C0849C6EE81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96E865E-D31E-42A0-B987-4218A64BDC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uact=8&amp;ved=0CAcQjRxqFQoTCLD8pNPGtscCFcWViAodJ6kD3Q&amp;url=http%3A%2F%2Fwww.monkeys.us%2F&amp;ei=EDPVVbC0CcWrogSn0o7oDQ&amp;bvm=bv.99804247,d.cGU&amp;psig=AFQjCNHmDIsqpsc0uUy3TJcTPTYd6a6blw&amp;ust=144012184305816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favorite zoo animals</a:t>
            </a:r>
            <a:br>
              <a:rPr lang="en-US" dirty="0" smtClean="0"/>
            </a:br>
            <a:r>
              <a:rPr lang="en-US" dirty="0" err="1" smtClean="0"/>
              <a:t>hsiu</a:t>
            </a:r>
            <a:r>
              <a:rPr lang="en-US" dirty="0" smtClean="0"/>
              <a:t> </a:t>
            </a:r>
            <a:r>
              <a:rPr lang="en-US" dirty="0" err="1" smtClean="0"/>
              <a:t>mei</a:t>
            </a:r>
            <a:r>
              <a:rPr lang="en-US" dirty="0" smtClean="0"/>
              <a:t> </a:t>
            </a:r>
            <a:r>
              <a:rPr lang="en-US" dirty="0" err="1" smtClean="0"/>
              <a:t>chen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esl</a:t>
            </a:r>
            <a:r>
              <a:rPr lang="en-US" dirty="0" smtClean="0"/>
              <a:t> 2</a:t>
            </a:r>
            <a:br>
              <a:rPr lang="en-US" dirty="0" smtClean="0"/>
            </a:br>
            <a:r>
              <a:rPr lang="en-US" dirty="0" err="1" smtClean="0"/>
              <a:t>agust</a:t>
            </a:r>
            <a:r>
              <a:rPr lang="en-US" dirty="0" smtClean="0"/>
              <a:t> 19 2015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monkeys.us/wordpress/wp-content/uploads/monkeys_famil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02" y="3810000"/>
            <a:ext cx="3629025" cy="23241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4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 to  monkey  picture </a:t>
            </a:r>
            <a:br>
              <a:rPr lang="en-US" dirty="0" smtClean="0"/>
            </a:br>
            <a:r>
              <a:rPr lang="en-US" dirty="0" smtClean="0"/>
              <a:t>flamingos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" y="1186543"/>
            <a:ext cx="4158343" cy="357984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419600" cy="4343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4071257" cy="4267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01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</a:p>
          <a:p>
            <a:r>
              <a:rPr lang="en-US" dirty="0" smtClean="0"/>
              <a:t>Pandas are playful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38942"/>
            <a:ext cx="4266799" cy="28473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24370"/>
            <a:ext cx="3571875" cy="2676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73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snakes are dangerous!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tse1.mm.bing.net/th?&amp;id=JN.TL7VKciXaL8e5PgfcqBv4w&amp;w=300&amp;h=300&amp;c=0&amp;pid=1.9&amp;rs=0&amp;p=0&amp;url=http%3A%2F%2Fnatureadore.blogspot.com%2Fp%2Fsnakes.h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2857500" cy="2143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e1.mm.bing.net/th?&amp;id=JN.j4E9pDvxPKrDcb7El2VARg&amp;w=300&amp;h=300&amp;c=0&amp;pid=1.9&amp;rs=0&amp;p=0&amp;url=http%3A%2F%2Fwparena.com%2Fshowcase%2F50-windows-7-snakes-wallpapes%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2857500" cy="2143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103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tse1.mm.bing.net/th?&amp;id=JN.vI8%2bfEGe2UMAPP5aALg33g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49590"/>
            <a:ext cx="2324100" cy="18592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se1.mm.bing.net/th?&amp;id=JN./%2bhpUmXouVganj1QMel5cw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08646"/>
            <a:ext cx="2400300" cy="18002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se1.mm.bing.net/th?&amp;id=JN.e8c6J59JxwUyrklDnWSZHg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162299"/>
            <a:ext cx="2247900" cy="16859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73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116</TotalTime>
  <Words>21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Angles</vt:lpstr>
      <vt:lpstr>My favorite zoo animals hsiu mei chen esl 2 agust 19 2015 </vt:lpstr>
      <vt:lpstr>I like to  monkey  picture  flamingos </vt:lpstr>
      <vt:lpstr>PowerPoint Presentation</vt:lpstr>
      <vt:lpstr>The snakes are dangerous!</vt:lpstr>
      <vt:lpstr>Thank you!</vt:lpstr>
    </vt:vector>
  </TitlesOfParts>
  <Company>SUHSD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favorite zoo animals hsiu mei chen esl 2 agust 19 2015</dc:title>
  <dc:creator>NCA110</dc:creator>
  <cp:lastModifiedBy>NCA110</cp:lastModifiedBy>
  <cp:revision>8</cp:revision>
  <dcterms:created xsi:type="dcterms:W3CDTF">2015-08-20T01:37:06Z</dcterms:created>
  <dcterms:modified xsi:type="dcterms:W3CDTF">2015-08-20T03:33:58Z</dcterms:modified>
</cp:coreProperties>
</file>