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F8E9EB2-DDB6-4F28-94C5-5B6DCBA050B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8B65B80-EC8A-4EB3-9CBE-C189D7B77D3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v2v50af7b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WSESCNvf4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8NlPMAiWXQ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GnFd3BnDJ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COMMON Irregular VERBS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 </a:t>
            </a:r>
          </a:p>
          <a:p>
            <a:r>
              <a:rPr lang="en-US" dirty="0" smtClean="0"/>
              <a:t>ESL 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90813"/>
            <a:ext cx="4748213" cy="226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1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5536"/>
          </a:xfrm>
        </p:spPr>
        <p:txBody>
          <a:bodyPr/>
          <a:lstStyle/>
          <a:p>
            <a:pPr algn="ctr"/>
            <a:r>
              <a:rPr lang="en-US" dirty="0" smtClean="0"/>
              <a:t>Common irregular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562600"/>
          </a:xfrm>
        </p:spPr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  <a:r>
              <a:rPr lang="en-US" dirty="0" smtClean="0"/>
              <a:t> Many common verbs have irregular past tense forms.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i="1" u="sng" dirty="0" smtClean="0"/>
              <a:t>EXAMPLES</a:t>
            </a:r>
            <a:r>
              <a:rPr lang="en-US" dirty="0" smtClean="0"/>
              <a:t>:  </a:t>
            </a:r>
          </a:p>
          <a:p>
            <a:r>
              <a:rPr lang="en-US" b="1" u="sng" dirty="0" smtClean="0">
                <a:solidFill>
                  <a:srgbClr val="FFFF00"/>
                </a:solidFill>
              </a:rPr>
              <a:t>Present</a:t>
            </a:r>
            <a:r>
              <a:rPr lang="en-US" b="1" u="sng" dirty="0" smtClean="0"/>
              <a:t>	</a:t>
            </a:r>
            <a:r>
              <a:rPr lang="en-US" dirty="0" smtClean="0"/>
              <a:t>	</a:t>
            </a:r>
            <a:r>
              <a:rPr lang="en-US" b="1" u="sng" dirty="0" smtClean="0">
                <a:solidFill>
                  <a:srgbClr val="FFFF00"/>
                </a:solidFill>
              </a:rPr>
              <a:t>Past</a:t>
            </a:r>
          </a:p>
          <a:p>
            <a:r>
              <a:rPr lang="en-US" dirty="0"/>
              <a:t>c</a:t>
            </a:r>
            <a:r>
              <a:rPr lang="en-US" dirty="0" smtClean="0"/>
              <a:t>ome		came</a:t>
            </a:r>
          </a:p>
          <a:p>
            <a:r>
              <a:rPr lang="en-US" dirty="0"/>
              <a:t>l</a:t>
            </a:r>
            <a:r>
              <a:rPr lang="en-US" dirty="0" smtClean="0"/>
              <a:t>ead		led</a:t>
            </a:r>
          </a:p>
          <a:p>
            <a:r>
              <a:rPr lang="en-US" dirty="0" smtClean="0"/>
              <a:t>say			said</a:t>
            </a:r>
          </a:p>
          <a:p>
            <a:r>
              <a:rPr lang="en-US" dirty="0"/>
              <a:t>s</a:t>
            </a:r>
            <a:r>
              <a:rPr lang="en-US" dirty="0" smtClean="0"/>
              <a:t>hake		shook</a:t>
            </a:r>
          </a:p>
          <a:p>
            <a:r>
              <a:rPr lang="en-US" dirty="0"/>
              <a:t>s</a:t>
            </a:r>
            <a:r>
              <a:rPr lang="en-US" dirty="0" smtClean="0"/>
              <a:t>tand 		stood</a:t>
            </a:r>
          </a:p>
          <a:p>
            <a:r>
              <a:rPr lang="en-US" dirty="0"/>
              <a:t>t</a:t>
            </a:r>
            <a:r>
              <a:rPr lang="en-US" dirty="0" smtClean="0"/>
              <a:t>ake 		took </a:t>
            </a:r>
          </a:p>
          <a:p>
            <a:pPr lvl="8"/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8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Irregular Verbs Song:</a:t>
            </a:r>
            <a:br>
              <a:rPr lang="en-US" dirty="0" smtClean="0"/>
            </a:br>
            <a:r>
              <a:rPr lang="en-US" dirty="0" smtClean="0"/>
              <a:t>Max the Cat (</a:t>
            </a:r>
            <a:r>
              <a:rPr lang="en-US" sz="3100" dirty="0" smtClean="0">
                <a:solidFill>
                  <a:schemeClr val="tx1"/>
                </a:solidFill>
              </a:rPr>
              <a:t>part 1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 recommend you watch the video multiple times until you memorize the irregular verbs presented.  </a:t>
            </a:r>
          </a:p>
          <a:p>
            <a:r>
              <a:rPr lang="en-US" sz="2400" b="1" dirty="0" smtClean="0"/>
              <a:t>Have fun! </a:t>
            </a:r>
          </a:p>
          <a:p>
            <a:endParaRPr lang="en-US" sz="2400" b="1" dirty="0"/>
          </a:p>
        </p:txBody>
      </p:sp>
      <p:pic>
        <p:nvPicPr>
          <p:cNvPr id="4" name="Ov2v50af7b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00796" y="304800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58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Irregular Verbs Song:</a:t>
            </a:r>
            <a:br>
              <a:rPr lang="en-US" dirty="0"/>
            </a:br>
            <a:r>
              <a:rPr lang="en-US" dirty="0"/>
              <a:t>Max the Cat (</a:t>
            </a:r>
            <a:r>
              <a:rPr lang="en-US" sz="3100" dirty="0">
                <a:solidFill>
                  <a:schemeClr val="tx1"/>
                </a:solidFill>
              </a:rPr>
              <a:t>part </a:t>
            </a:r>
            <a:r>
              <a:rPr lang="en-US" sz="3100" dirty="0" smtClean="0">
                <a:solidFill>
                  <a:schemeClr val="tx1"/>
                </a:solidFill>
              </a:rPr>
              <a:t>2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 recommend you watch the video multiple times until you memorize the irregular verbs presented.  </a:t>
            </a:r>
          </a:p>
          <a:p>
            <a:r>
              <a:rPr lang="en-US" sz="2400" b="1" dirty="0"/>
              <a:t>Have fun! </a:t>
            </a:r>
          </a:p>
          <a:p>
            <a:endParaRPr lang="en-US" dirty="0"/>
          </a:p>
        </p:txBody>
      </p:sp>
      <p:pic>
        <p:nvPicPr>
          <p:cNvPr id="4" name="gWSESCNvf4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81940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Irregular Verbs Song:</a:t>
            </a:r>
            <a:br>
              <a:rPr lang="en-US" dirty="0"/>
            </a:br>
            <a:r>
              <a:rPr lang="en-US" dirty="0"/>
              <a:t>Max the Cat (</a:t>
            </a:r>
            <a:r>
              <a:rPr lang="en-US" sz="3100" dirty="0">
                <a:solidFill>
                  <a:schemeClr val="tx1"/>
                </a:solidFill>
              </a:rPr>
              <a:t>part </a:t>
            </a:r>
            <a:r>
              <a:rPr lang="en-US" sz="3100" dirty="0" smtClean="0">
                <a:solidFill>
                  <a:schemeClr val="tx1"/>
                </a:solidFill>
              </a:rPr>
              <a:t>3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 recommend you watch the video multiple times until you memorize the irregular verbs presented.  </a:t>
            </a:r>
          </a:p>
          <a:p>
            <a:r>
              <a:rPr lang="en-US" sz="2400" b="1" dirty="0"/>
              <a:t>Have fun! </a:t>
            </a:r>
            <a:endParaRPr lang="en-US" sz="2400" b="1" dirty="0" smtClean="0"/>
          </a:p>
          <a:p>
            <a:endParaRPr lang="en-US" sz="2400" b="1" dirty="0"/>
          </a:p>
          <a:p>
            <a:endParaRPr lang="en-US" dirty="0"/>
          </a:p>
        </p:txBody>
      </p:sp>
      <p:pic>
        <p:nvPicPr>
          <p:cNvPr id="4" name="18NlPMAiWX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03755" y="297180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30 Most Common Irregular Verbs</a:t>
            </a:r>
            <a:br>
              <a:rPr lang="en-US" dirty="0" smtClean="0"/>
            </a:br>
            <a:r>
              <a:rPr lang="en-US" sz="2400" dirty="0" smtClean="0"/>
              <a:t>(What does the fox say?)</a:t>
            </a:r>
            <a:endParaRPr lang="en-US" dirty="0"/>
          </a:p>
        </p:txBody>
      </p:sp>
      <p:pic>
        <p:nvPicPr>
          <p:cNvPr id="4" name="LGnFd3BnDJ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62255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9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</TotalTime>
  <Words>99</Words>
  <Application>Microsoft Office PowerPoint</Application>
  <PresentationFormat>On-screen Show (4:3)</PresentationFormat>
  <Paragraphs>24</Paragraphs>
  <Slides>6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COMMON Irregular VERBS</vt:lpstr>
      <vt:lpstr>Common irregular Verbs</vt:lpstr>
      <vt:lpstr>Irregular Verbs Song: Max the Cat (part 1) </vt:lpstr>
      <vt:lpstr>Irregular Verbs Song: Max the Cat (part 2) </vt:lpstr>
      <vt:lpstr>Irregular Verbs Song: Max the Cat (part 3) </vt:lpstr>
      <vt:lpstr>30 Most Common Irregular Verbs (What does the fox say?)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Irregular VERBS</dc:title>
  <dc:creator>Diana Vera Alba</dc:creator>
  <cp:lastModifiedBy>Diana Vera Alba</cp:lastModifiedBy>
  <cp:revision>7</cp:revision>
  <dcterms:created xsi:type="dcterms:W3CDTF">2015-04-14T03:52:34Z</dcterms:created>
  <dcterms:modified xsi:type="dcterms:W3CDTF">2017-05-08T22:25:54Z</dcterms:modified>
</cp:coreProperties>
</file>