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71F40F-E642-4453-87AB-970DFFFF1763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4A7B9F-80DB-4792-B3D5-78A193636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 &amp; Non-Count Nouns- </a:t>
            </a:r>
            <a:br>
              <a:rPr lang="en-US" dirty="0" smtClean="0"/>
            </a:br>
            <a:r>
              <a:rPr lang="en-US" dirty="0" smtClean="0"/>
              <a:t>Using Determiners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Much/A little with NON-Count Nouns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RULE:</a:t>
            </a:r>
            <a:r>
              <a:rPr lang="en-US" dirty="0" smtClean="0">
                <a:latin typeface="Comic Sans MS" panose="030F0702030302020204" pitchFamily="66" charset="0"/>
              </a:rPr>
              <a:t> Count and non-count nouns take different determiners.  The determiners much and little are used with non-count nouns.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EXAMPLES: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How much milk do you want?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Just </a:t>
            </a:r>
            <a:r>
              <a:rPr lang="en-US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little </a:t>
            </a:r>
            <a:r>
              <a:rPr lang="en-US" dirty="0" smtClean="0">
                <a:latin typeface="Comic Sans MS" panose="030F0702030302020204" pitchFamily="66" charset="0"/>
              </a:rPr>
              <a:t>(milk).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Many/A few with Count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RULE: The determiners many and few are used with count nouns.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EXAMPLE: How many cookies do you want?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Just a </a:t>
            </a:r>
            <a:r>
              <a:rPr lang="en-US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few</a:t>
            </a:r>
            <a:r>
              <a:rPr lang="en-US" dirty="0" smtClean="0">
                <a:latin typeface="Comic Sans MS" panose="030F0702030302020204" pitchFamily="66" charset="0"/>
              </a:rPr>
              <a:t> (cookies).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64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Count &amp; Non-Count Nouns-  Using Determiners</vt:lpstr>
      <vt:lpstr>Much/A little with NON-Count Nouns </vt:lpstr>
      <vt:lpstr>Many/A few with Count Nouns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&amp; Non-Count Nouns-  Using Determiners</dc:title>
  <dc:creator>Diana Vera Alba</dc:creator>
  <cp:lastModifiedBy>Diana Vera Alba</cp:lastModifiedBy>
  <cp:revision>4</cp:revision>
  <dcterms:created xsi:type="dcterms:W3CDTF">2014-08-12T00:35:14Z</dcterms:created>
  <dcterms:modified xsi:type="dcterms:W3CDTF">2014-08-12T04:05:10Z</dcterms:modified>
</cp:coreProperties>
</file>