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6DB6689-AFA4-4253-B2F1-CD78CC3576F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3C8F8A8-A6A2-4CAB-978C-08792A6D3663}" type="datetimeFigureOut">
              <a:rPr lang="en-US" smtClean="0"/>
              <a:t>8/4/2014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 &amp; Non-Count 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ESL 2</a:t>
            </a:r>
          </a:p>
          <a:p>
            <a:r>
              <a:rPr lang="en-US" dirty="0" smtClean="0"/>
              <a:t>Mrs. Alba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297064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Non-count noun</a:t>
            </a:r>
          </a:p>
          <a:p>
            <a:r>
              <a:rPr lang="en-US" dirty="0" smtClean="0"/>
              <a:t>Stick of butter</a:t>
            </a:r>
          </a:p>
          <a:p>
            <a:r>
              <a:rPr lang="en-US" dirty="0" smtClean="0"/>
              <a:t>Pat of butter 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92927"/>
            <a:ext cx="319180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3128024" cy="205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7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Cottage cheese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Non-count noun</a:t>
            </a:r>
          </a:p>
          <a:p>
            <a:r>
              <a:rPr lang="en-US" dirty="0" smtClean="0"/>
              <a:t> A container of cottage cheese</a:t>
            </a:r>
          </a:p>
          <a:p>
            <a:r>
              <a:rPr lang="en-US" dirty="0" smtClean="0"/>
              <a:t>A serving of cottage cheese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1750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1913"/>
            <a:ext cx="2971800" cy="21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noun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05073"/>
            <a:ext cx="367503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noun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597986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0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Mustard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Non-count noun</a:t>
            </a:r>
          </a:p>
          <a:p>
            <a:r>
              <a:rPr lang="en-US" dirty="0" smtClean="0"/>
              <a:t>A bottle of mustard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2971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2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Cereal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Non-count noun</a:t>
            </a:r>
          </a:p>
          <a:p>
            <a:r>
              <a:rPr lang="en-US" dirty="0" smtClean="0"/>
              <a:t>A bowl of cereal</a:t>
            </a:r>
          </a:p>
          <a:p>
            <a:r>
              <a:rPr lang="en-US" dirty="0" smtClean="0"/>
              <a:t>Boxes of cereal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43524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40727"/>
            <a:ext cx="504172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8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fries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noun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2468786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41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Non-count noun</a:t>
            </a:r>
          </a:p>
          <a:p>
            <a:r>
              <a:rPr lang="en-US" dirty="0" smtClean="0"/>
              <a:t>A jar of honey  </a:t>
            </a:r>
          </a:p>
          <a:p>
            <a:r>
              <a:rPr lang="en-US" dirty="0" smtClean="0"/>
              <a:t>A spoon of honey 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3124200" cy="20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7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Non-count noun</a:t>
            </a:r>
          </a:p>
          <a:p>
            <a:r>
              <a:rPr lang="en-US" dirty="0" smtClean="0"/>
              <a:t>Glass of water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571750"/>
            <a:ext cx="370416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0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Confessions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always (eat/drink) too (much/many) ______________.</a:t>
            </a:r>
          </a:p>
          <a:p>
            <a:endParaRPr lang="en-US" sz="3600" dirty="0"/>
          </a:p>
          <a:p>
            <a:r>
              <a:rPr lang="en-US" sz="3600" dirty="0" smtClean="0"/>
              <a:t>My doctor says I must (eat/drink) </a:t>
            </a:r>
          </a:p>
          <a:p>
            <a:pPr marL="0" indent="0">
              <a:buNone/>
            </a:pPr>
            <a:r>
              <a:rPr lang="en-US" sz="3600" dirty="0" smtClean="0"/>
              <a:t>   (less/fewer) ______ </a:t>
            </a:r>
            <a:r>
              <a:rPr lang="en-US" sz="3600" smtClean="0"/>
              <a:t>and more ______.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09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RULE: </a:t>
            </a:r>
            <a:r>
              <a:rPr lang="en-US" dirty="0" smtClean="0"/>
              <a:t>There are two groups of nouns called </a:t>
            </a:r>
            <a:r>
              <a:rPr lang="en-US" b="1" dirty="0" smtClean="0">
                <a:solidFill>
                  <a:srgbClr val="FF0000"/>
                </a:solidFill>
              </a:rPr>
              <a:t>Count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Non-Count</a:t>
            </a:r>
          </a:p>
          <a:p>
            <a:endParaRPr lang="en-US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COUNT Nouns</a:t>
            </a:r>
            <a:r>
              <a:rPr lang="en-US" dirty="0" smtClean="0"/>
              <a:t>: are nouns you can count.  Count nouns have a singular and a plural form.</a:t>
            </a:r>
          </a:p>
          <a:p>
            <a:endParaRPr lang="en-US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EXAMPLE: </a:t>
            </a:r>
          </a:p>
          <a:p>
            <a:pPr marL="11430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/>
              <a:t>I have an apple. (singular)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She has four apples. (plural)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1827732" cy="1657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81115"/>
            <a:ext cx="2247900" cy="15768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Non-Count 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RULE: </a:t>
            </a:r>
            <a:r>
              <a:rPr lang="en-US" dirty="0" smtClean="0"/>
              <a:t>Non-Count nouns are nouns you cannot count.  Non-count nouns have only one (singular) form.</a:t>
            </a:r>
          </a:p>
          <a:p>
            <a:endParaRPr lang="en-US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EXAMPLES: </a:t>
            </a:r>
          </a:p>
          <a:p>
            <a:pPr marL="11430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/>
              <a:t>Where’s the </a:t>
            </a:r>
            <a:r>
              <a:rPr lang="en-US" b="1" i="1" dirty="0" smtClean="0"/>
              <a:t>flour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/>
              <a:t>	T</a:t>
            </a:r>
            <a:r>
              <a:rPr lang="en-US" dirty="0" smtClean="0"/>
              <a:t>he </a:t>
            </a:r>
            <a:r>
              <a:rPr lang="en-US" b="1" i="1" dirty="0" smtClean="0"/>
              <a:t>flour</a:t>
            </a:r>
            <a:r>
              <a:rPr lang="en-US" dirty="0" smtClean="0"/>
              <a:t> is on the counter?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667000" cy="171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3810000" cy="25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6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Sandwhich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noun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382886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3" y="3276600"/>
            <a:ext cx="35982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6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Non-count noun</a:t>
            </a:r>
          </a:p>
          <a:p>
            <a:r>
              <a:rPr lang="en-US" dirty="0" smtClean="0"/>
              <a:t>Bag of sugar</a:t>
            </a:r>
          </a:p>
          <a:p>
            <a:r>
              <a:rPr lang="en-US" dirty="0" smtClean="0"/>
              <a:t>Cup of sugar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4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Non-count noun</a:t>
            </a:r>
          </a:p>
          <a:p>
            <a:r>
              <a:rPr lang="en-US" dirty="0" smtClean="0"/>
              <a:t>Glass/gallon of milk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31" y="3200400"/>
            <a:ext cx="359461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8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noun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57462"/>
            <a:ext cx="4302489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88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Soup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Non-count noun </a:t>
            </a:r>
          </a:p>
          <a:p>
            <a:r>
              <a:rPr lang="en-US" dirty="0" smtClean="0"/>
              <a:t>Bowl of soup</a:t>
            </a:r>
          </a:p>
          <a:p>
            <a:r>
              <a:rPr lang="en-US" dirty="0" smtClean="0"/>
              <a:t>Can of soup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3060398" cy="22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3729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2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noun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57462"/>
            <a:ext cx="3714359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293</TotalTime>
  <Words>198</Words>
  <Application>Microsoft Office PowerPoint</Application>
  <PresentationFormat>On-screen Show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Count &amp; Non-Count NOUNS</vt:lpstr>
      <vt:lpstr>Count Nouns</vt:lpstr>
      <vt:lpstr>Non-Count Nouns</vt:lpstr>
      <vt:lpstr>Sandwhich </vt:lpstr>
      <vt:lpstr>Sugar </vt:lpstr>
      <vt:lpstr>Milk </vt:lpstr>
      <vt:lpstr>Cookies</vt:lpstr>
      <vt:lpstr>Soup </vt:lpstr>
      <vt:lpstr>Peanuts</vt:lpstr>
      <vt:lpstr>Butter </vt:lpstr>
      <vt:lpstr>Cottage cheese</vt:lpstr>
      <vt:lpstr>Grapes </vt:lpstr>
      <vt:lpstr>Eggs </vt:lpstr>
      <vt:lpstr>Mustard </vt:lpstr>
      <vt:lpstr>Cereal </vt:lpstr>
      <vt:lpstr>French fries</vt:lpstr>
      <vt:lpstr>Honey </vt:lpstr>
      <vt:lpstr>Water </vt:lpstr>
      <vt:lpstr>FOOD Confessions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Vera Alba</dc:creator>
  <cp:lastModifiedBy>Diana Vera Alba</cp:lastModifiedBy>
  <cp:revision>12</cp:revision>
  <dcterms:created xsi:type="dcterms:W3CDTF">2014-05-07T00:59:38Z</dcterms:created>
  <dcterms:modified xsi:type="dcterms:W3CDTF">2014-08-05T00:31:52Z</dcterms:modified>
</cp:coreProperties>
</file>