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9" r:id="rId3"/>
    <p:sldId id="260" r:id="rId4"/>
    <p:sldId id="257" r:id="rId5"/>
    <p:sldId id="262" r:id="rId6"/>
    <p:sldId id="25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32" autoAdjust="0"/>
  </p:normalViewPr>
  <p:slideViewPr>
    <p:cSldViewPr>
      <p:cViewPr varScale="1">
        <p:scale>
          <a:sx n="73" d="100"/>
          <a:sy n="73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A58BF-4FAB-4869-9860-D741C5002A9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0C441-49D0-45D0-8ACF-4A88869A0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78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SEE THE HAND AND THE POWER OF GOD IN THE LIFE OF EVERY HUMAN AND ANIMAL CREATION OF GOD.</a:t>
            </a:r>
          </a:p>
          <a:p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0C441-49D0-45D0-8ACF-4A88869A0C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07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AEDDB-3804-4E31-A3AD-B37520BE07C4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394-DF1E-40B8-9B8A-6817FA9DC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AEDDB-3804-4E31-A3AD-B37520BE07C4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394-DF1E-40B8-9B8A-6817FA9DC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AEDDB-3804-4E31-A3AD-B37520BE07C4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394-DF1E-40B8-9B8A-6817FA9DC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AEDDB-3804-4E31-A3AD-B37520BE07C4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394-DF1E-40B8-9B8A-6817FA9DC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AEDDB-3804-4E31-A3AD-B37520BE07C4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394-DF1E-40B8-9B8A-6817FA9DC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AEDDB-3804-4E31-A3AD-B37520BE07C4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394-DF1E-40B8-9B8A-6817FA9DC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AEDDB-3804-4E31-A3AD-B37520BE07C4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394-DF1E-40B8-9B8A-6817FA9DC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AEDDB-3804-4E31-A3AD-B37520BE07C4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394-DF1E-40B8-9B8A-6817FA9DC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AEDDB-3804-4E31-A3AD-B37520BE07C4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394-DF1E-40B8-9B8A-6817FA9DC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AEDDB-3804-4E31-A3AD-B37520BE07C4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394-DF1E-40B8-9B8A-6817FA9DC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AEDDB-3804-4E31-A3AD-B37520BE07C4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394-DF1E-40B8-9B8A-6817FA9DCFC6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71AEDDB-3804-4E31-A3AD-B37520BE07C4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3CCD394-DF1E-40B8-9B8A-6817FA9DCF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581400"/>
            <a:ext cx="7117180" cy="838199"/>
          </a:xfrm>
        </p:spPr>
        <p:txBody>
          <a:bodyPr/>
          <a:lstStyle/>
          <a:p>
            <a:pPr algn="ctr"/>
            <a:r>
              <a:rPr lang="en-US" dirty="0" smtClean="0"/>
              <a:t>My favorite zoo animals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Miss  Maria Cuellar ( Sol ) </a:t>
            </a:r>
          </a:p>
          <a:p>
            <a:r>
              <a:rPr lang="en-US" sz="2400" dirty="0" smtClean="0"/>
              <a:t>ESL 2</a:t>
            </a:r>
          </a:p>
          <a:p>
            <a:r>
              <a:rPr lang="en-US" sz="2400" dirty="0" smtClean="0"/>
              <a:t>August 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2015</a:t>
            </a:r>
          </a:p>
          <a:p>
            <a:r>
              <a:rPr lang="en-US" sz="2400" dirty="0" smtClean="0"/>
              <a:t>           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66949"/>
            <a:ext cx="4114800" cy="30620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957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LIFE AT  ZOO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971800"/>
            <a:ext cx="2971800" cy="28098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075" y="2971800"/>
            <a:ext cx="2619375" cy="27431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821964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AMAZING WITH KIDS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09800"/>
            <a:ext cx="3581400" cy="3581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286000"/>
            <a:ext cx="3505200" cy="3352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7136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SAVE LIFES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09800"/>
            <a:ext cx="3733799" cy="3733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938" y="2057400"/>
            <a:ext cx="3751262" cy="3962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94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828800"/>
            <a:ext cx="5334000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76280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 LIKE THE ANIMALS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LIFE IS BEAUTIFUL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094" y="3201194"/>
            <a:ext cx="2466975" cy="18478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AMAZING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731" y="3253581"/>
            <a:ext cx="2619375" cy="174307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65226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>
                <a:solidFill>
                  <a:schemeClr val="tx1"/>
                </a:solidFill>
                <a:latin typeface="Broadway" pitchFamily="82" charset="0"/>
              </a:rPr>
              <a:t>I SEE THE HAND AND THE POWER OF GOD IN THE LIFE OF EVERY HUMAN AND ANIMAL CREATION OF GOD.</a:t>
            </a:r>
          </a:p>
          <a:p>
            <a:pPr algn="just"/>
            <a:endParaRPr lang="en-US" sz="3200" dirty="0">
              <a:latin typeface="Broadway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542320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79</TotalTime>
  <Words>78</Words>
  <Application>Microsoft Office PowerPoint</Application>
  <PresentationFormat>On-screen Show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Spring</vt:lpstr>
      <vt:lpstr>My favorite zoo animals</vt:lpstr>
      <vt:lpstr>LIFE AT  ZOO</vt:lpstr>
      <vt:lpstr>LIFE AMAZING WITH KIDS</vt:lpstr>
      <vt:lpstr>SAVE LIFES</vt:lpstr>
      <vt:lpstr>PowerPoint Presentation</vt:lpstr>
      <vt:lpstr>I LIKE THE ANIMALS</vt:lpstr>
      <vt:lpstr>PowerPoint Presentation</vt:lpstr>
    </vt:vector>
  </TitlesOfParts>
  <Company>SUHSD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NCA110</dc:creator>
  <cp:lastModifiedBy>NCA110</cp:lastModifiedBy>
  <cp:revision>8</cp:revision>
  <dcterms:created xsi:type="dcterms:W3CDTF">2015-08-20T01:35:54Z</dcterms:created>
  <dcterms:modified xsi:type="dcterms:W3CDTF">2015-08-20T02:54:56Z</dcterms:modified>
</cp:coreProperties>
</file>