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A7DD59-4CE0-4AA3-A330-B453B43D997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A3D4E8F-156B-4797-B4C1-5A81A66385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2</a:t>
            </a:r>
          </a:p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and Indirect Object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Direct and Indirect Object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RULE</a:t>
            </a:r>
            <a:r>
              <a:rPr lang="en-US" dirty="0" smtClean="0"/>
              <a:t>: Direct and indirect object pronouns follow the verb.  The direct and indirect object pronouns for</a:t>
            </a:r>
            <a:r>
              <a:rPr lang="en-US" b="1" i="1" u="sng" dirty="0" smtClean="0"/>
              <a:t> he </a:t>
            </a:r>
            <a:r>
              <a:rPr lang="en-US" dirty="0" smtClean="0"/>
              <a:t>and </a:t>
            </a:r>
            <a:r>
              <a:rPr lang="en-US" b="1" i="1" u="sng" dirty="0" smtClean="0"/>
              <a:t>she</a:t>
            </a:r>
            <a:r>
              <a:rPr lang="en-US" dirty="0" smtClean="0"/>
              <a:t> are </a:t>
            </a:r>
            <a:r>
              <a:rPr lang="en-US" b="1" i="1" u="sng" dirty="0" smtClean="0">
                <a:solidFill>
                  <a:srgbClr val="FF0000"/>
                </a:solidFill>
              </a:rPr>
              <a:t>him</a:t>
            </a:r>
            <a:r>
              <a:rPr lang="en-US" dirty="0" smtClean="0"/>
              <a:t> and </a:t>
            </a:r>
            <a:r>
              <a:rPr lang="en-US" b="1" i="1" u="sng" dirty="0" smtClean="0">
                <a:solidFill>
                  <a:srgbClr val="FF0000"/>
                </a:solidFill>
              </a:rPr>
              <a:t>her.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What are you going to give </a:t>
            </a:r>
            <a:r>
              <a:rPr lang="en-US" b="1" dirty="0" smtClean="0">
                <a:solidFill>
                  <a:srgbClr val="00B0F0"/>
                </a:solidFill>
              </a:rPr>
              <a:t>your husband </a:t>
            </a:r>
            <a:r>
              <a:rPr lang="en-US" dirty="0" smtClean="0"/>
              <a:t>for his birthday?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I don’t know.  I can’t give </a:t>
            </a:r>
            <a:r>
              <a:rPr lang="en-US" b="1" dirty="0" smtClean="0">
                <a:solidFill>
                  <a:srgbClr val="00B0F0"/>
                </a:solidFill>
              </a:rPr>
              <a:t>him</a:t>
            </a:r>
            <a:r>
              <a:rPr lang="en-US" dirty="0" smtClean="0"/>
              <a:t> a watch. </a:t>
            </a:r>
          </a:p>
          <a:p>
            <a:r>
              <a:rPr lang="en-US" dirty="0" smtClean="0"/>
              <a:t>What are you going to give </a:t>
            </a:r>
            <a:r>
              <a:rPr lang="en-US" b="1" dirty="0" smtClean="0">
                <a:solidFill>
                  <a:srgbClr val="FF0000"/>
                </a:solidFill>
              </a:rPr>
              <a:t>your sister </a:t>
            </a:r>
            <a:r>
              <a:rPr lang="en-US" dirty="0" smtClean="0"/>
              <a:t>for her birthday?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 don’t know. I can’t give </a:t>
            </a:r>
            <a:r>
              <a:rPr lang="en-US" b="1" dirty="0" smtClean="0">
                <a:solidFill>
                  <a:srgbClr val="FF0000"/>
                </a:solidFill>
              </a:rPr>
              <a:t>her </a:t>
            </a:r>
            <a:r>
              <a:rPr lang="en-US" dirty="0" smtClean="0"/>
              <a:t>flowers.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857" y="5105400"/>
            <a:ext cx="2387600" cy="14325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676" y="2438400"/>
            <a:ext cx="2747962" cy="120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5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Direct and 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RULE</a:t>
            </a:r>
            <a:r>
              <a:rPr lang="en-US" dirty="0" smtClean="0"/>
              <a:t>: Direct and Indirect object pronouns follow the verb.  The direct and indirect object pronouns for </a:t>
            </a:r>
            <a:r>
              <a:rPr lang="en-US" b="1" i="1" dirty="0" smtClean="0"/>
              <a:t>I, you, we </a:t>
            </a:r>
            <a:r>
              <a:rPr lang="en-US" dirty="0" smtClean="0"/>
              <a:t>and </a:t>
            </a:r>
            <a:r>
              <a:rPr lang="en-US" b="1" i="1" dirty="0" smtClean="0"/>
              <a:t>they</a:t>
            </a:r>
            <a:r>
              <a:rPr lang="en-US" dirty="0" smtClean="0"/>
              <a:t> are </a:t>
            </a:r>
            <a:r>
              <a:rPr lang="en-US" b="1" i="1" dirty="0" smtClean="0">
                <a:solidFill>
                  <a:srgbClr val="FF0000"/>
                </a:solidFill>
              </a:rPr>
              <a:t>me, you, us,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them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They gave </a:t>
            </a:r>
            <a:r>
              <a:rPr lang="en-US" b="1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a CD player.</a:t>
            </a:r>
          </a:p>
          <a:p>
            <a:r>
              <a:rPr lang="en-US" dirty="0" smtClean="0"/>
              <a:t>They gave </a:t>
            </a:r>
            <a:r>
              <a:rPr lang="en-US" b="1" dirty="0" smtClean="0">
                <a:solidFill>
                  <a:srgbClr val="FF0000"/>
                </a:solidFill>
              </a:rPr>
              <a:t>us</a:t>
            </a:r>
            <a:r>
              <a:rPr lang="en-US" dirty="0" smtClean="0"/>
              <a:t> a plant.</a:t>
            </a:r>
          </a:p>
          <a:p>
            <a:r>
              <a:rPr lang="en-US" dirty="0" smtClean="0"/>
              <a:t>I gave </a:t>
            </a:r>
            <a:r>
              <a:rPr lang="en-US" b="1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a blouse.</a:t>
            </a:r>
          </a:p>
          <a:p>
            <a:r>
              <a:rPr lang="en-US" dirty="0" smtClean="0"/>
              <a:t>I gave </a:t>
            </a:r>
            <a:r>
              <a:rPr lang="en-US" b="1" dirty="0" smtClean="0">
                <a:solidFill>
                  <a:srgbClr val="FF0000"/>
                </a:solidFill>
              </a:rPr>
              <a:t>them</a:t>
            </a:r>
            <a:r>
              <a:rPr lang="en-US" dirty="0" smtClean="0"/>
              <a:t> a painting.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38375"/>
            <a:ext cx="18669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10050"/>
            <a:ext cx="18573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4457699"/>
            <a:ext cx="19335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6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125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Direct and Indirect Object PRONOUNS</vt:lpstr>
      <vt:lpstr>Direct and Indirect Object PRONOUNS</vt:lpstr>
      <vt:lpstr>Direct and Indirect Object PRONOUNS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Indirect Object PRONOUNS</dc:title>
  <dc:creator>Diana Vera Alba</dc:creator>
  <cp:lastModifiedBy>Diana Vera Alba</cp:lastModifiedBy>
  <cp:revision>4</cp:revision>
  <dcterms:created xsi:type="dcterms:W3CDTF">2014-09-17T01:50:21Z</dcterms:created>
  <dcterms:modified xsi:type="dcterms:W3CDTF">2014-09-17T03:38:16Z</dcterms:modified>
</cp:coreProperties>
</file>