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C17600-9940-499C-9B9B-997A62CC9F3A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736D71-D1F4-426E-B009-3A37E716A9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worldservice/learningenglish/language/theenglishwespeak/2013/09/130903_tews_139_dont_make_a_scene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PHRASE: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Don’t </a:t>
            </a:r>
            <a:r>
              <a:rPr lang="en-US" b="1" dirty="0" smtClean="0">
                <a:solidFill>
                  <a:srgbClr val="FF0000"/>
                </a:solidFill>
              </a:rPr>
              <a:t>make a scene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Alba                                                           ESL 4</a:t>
            </a:r>
            <a:endParaRPr lang="en-US" dirty="0"/>
          </a:p>
        </p:txBody>
      </p:sp>
      <p:pic>
        <p:nvPicPr>
          <p:cNvPr id="1026" name="Picture 2" descr="http://t1.gstatic.com/images?q=tbn:ANd9GcRAhZW-ueC7eQWVxamiqbAQN5_F5qPdcYm5FzfoVzKteLaSmBMk:literarydiaspora.files.wordpress.com/2011/09/making-a-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Don’t make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DEFINITION</a:t>
            </a:r>
            <a:r>
              <a:rPr lang="en-US" dirty="0" smtClean="0"/>
              <a:t>:  </a:t>
            </a:r>
            <a:r>
              <a:rPr lang="en-US" dirty="0"/>
              <a:t>to be loud and rude with other people or in </a:t>
            </a:r>
            <a:r>
              <a:rPr lang="en-US" dirty="0" smtClean="0"/>
              <a:t>public.</a:t>
            </a:r>
            <a:endParaRPr lang="en-US" dirty="0"/>
          </a:p>
          <a:p>
            <a:pPr indent="0">
              <a:buNone/>
            </a:pPr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Don’t make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SENTENCES</a:t>
            </a:r>
            <a:r>
              <a:rPr lang="en-US" b="1" dirty="0"/>
              <a:t>: </a:t>
            </a:r>
          </a:p>
          <a:p>
            <a:r>
              <a:rPr lang="en-US" dirty="0"/>
              <a:t>My </a:t>
            </a:r>
            <a:r>
              <a:rPr lang="en-US" dirty="0" smtClean="0"/>
              <a:t>daughter </a:t>
            </a:r>
            <a:r>
              <a:rPr lang="en-US" b="1" u="sng" dirty="0"/>
              <a:t>made a scene </a:t>
            </a:r>
            <a:r>
              <a:rPr lang="en-US" dirty="0"/>
              <a:t>when </a:t>
            </a:r>
            <a:r>
              <a:rPr lang="en-US" dirty="0" smtClean="0"/>
              <a:t>I wouldn’t buy her a new toy.</a:t>
            </a:r>
            <a:endParaRPr lang="en-US" dirty="0"/>
          </a:p>
          <a:p>
            <a:r>
              <a:rPr lang="en-US" dirty="0"/>
              <a:t>When John found </a:t>
            </a:r>
            <a:r>
              <a:rPr lang="en-US" dirty="0" smtClean="0"/>
              <a:t>a mistake in our report, </a:t>
            </a:r>
            <a:r>
              <a:rPr lang="en-US" dirty="0"/>
              <a:t>he started to </a:t>
            </a:r>
            <a:r>
              <a:rPr lang="en-US" b="1" u="sng" dirty="0"/>
              <a:t>make a scene.</a:t>
            </a:r>
            <a:r>
              <a:rPr lang="en-US" dirty="0"/>
              <a:t>  </a:t>
            </a:r>
            <a:r>
              <a:rPr lang="en-US" dirty="0" smtClean="0"/>
              <a:t>He threw our report everywhere.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00" y="4343399"/>
            <a:ext cx="31663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5992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make a scene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we Speak,  from BBC Learning English</a:t>
            </a:r>
          </a:p>
          <a:p>
            <a:r>
              <a:rPr lang="en-US" dirty="0">
                <a:hlinkClick r:id="rId2"/>
              </a:rPr>
              <a:t>http://www.bbc.co.uk/worldservice/learningenglish/language/theenglishwespeak/2013/09/130903_tews_139_dont_make_a_scene.shtml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73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PHRASE: Don’t make a scene</vt:lpstr>
      <vt:lpstr>  Don’t make a scene</vt:lpstr>
      <vt:lpstr>Don’t make a scene</vt:lpstr>
      <vt:lpstr>Don’t make a scene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make a scene</dc:title>
  <dc:creator>Diana Vera Alba</dc:creator>
  <cp:lastModifiedBy>Diana Vera Alba</cp:lastModifiedBy>
  <cp:revision>2</cp:revision>
  <dcterms:created xsi:type="dcterms:W3CDTF">2013-09-04T19:33:03Z</dcterms:created>
  <dcterms:modified xsi:type="dcterms:W3CDTF">2013-09-04T19:54:57Z</dcterms:modified>
</cp:coreProperties>
</file>