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20DE-DD02-4A53-8308-A612F203E59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36701CE-844D-4E96-BA81-E2828DB07A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20DE-DD02-4A53-8308-A612F203E59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01CE-844D-4E96-BA81-E2828DB07A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20DE-DD02-4A53-8308-A612F203E59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01CE-844D-4E96-BA81-E2828DB07A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20DE-DD02-4A53-8308-A612F203E59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01CE-844D-4E96-BA81-E2828DB07A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20DE-DD02-4A53-8308-A612F203E59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01CE-844D-4E96-BA81-E2828DB07A1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20DE-DD02-4A53-8308-A612F203E59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01CE-844D-4E96-BA81-E2828DB07A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20DE-DD02-4A53-8308-A612F203E59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01CE-844D-4E96-BA81-E2828DB07A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20DE-DD02-4A53-8308-A612F203E59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01CE-844D-4E96-BA81-E2828DB07A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20DE-DD02-4A53-8308-A612F203E59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01CE-844D-4E96-BA81-E2828DB07A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20DE-DD02-4A53-8308-A612F203E59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01CE-844D-4E96-BA81-E2828DB07A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20DE-DD02-4A53-8308-A612F203E59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01CE-844D-4E96-BA81-E2828DB07A1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02C20DE-DD02-4A53-8308-A612F203E59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36701CE-844D-4E96-BA81-E2828DB07A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Alba          ESL 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EMBEDDED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41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RULE:</a:t>
            </a:r>
            <a:r>
              <a:rPr lang="en-US" dirty="0" smtClean="0"/>
              <a:t> An embedded question is a question that is included in another sentence.  Embedded questions use statement word order, not question word order.</a:t>
            </a:r>
          </a:p>
          <a:p>
            <a:r>
              <a:rPr lang="en-US" b="1" i="1" u="sng" dirty="0" smtClean="0"/>
              <a:t>EXAMPLES:</a:t>
            </a:r>
            <a:endParaRPr lang="en-US" dirty="0" smtClean="0"/>
          </a:p>
          <a:p>
            <a:r>
              <a:rPr lang="en-US" b="1" dirty="0" smtClean="0"/>
              <a:t>What was his license number?</a:t>
            </a:r>
          </a:p>
          <a:p>
            <a:r>
              <a:rPr lang="en-US" dirty="0" smtClean="0"/>
              <a:t>I don’t know </a:t>
            </a:r>
            <a:r>
              <a:rPr lang="en-US" b="1" i="1" dirty="0" smtClean="0">
                <a:solidFill>
                  <a:srgbClr val="FF0000"/>
                </a:solidFill>
              </a:rPr>
              <a:t>what his license number was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b="1" dirty="0" smtClean="0"/>
              <a:t>How long have they been married?</a:t>
            </a:r>
          </a:p>
          <a:p>
            <a:r>
              <a:rPr lang="en-US" dirty="0" smtClean="0"/>
              <a:t>I don’t remember </a:t>
            </a:r>
            <a:r>
              <a:rPr lang="en-US" b="1" i="1" dirty="0" smtClean="0">
                <a:solidFill>
                  <a:srgbClr val="FF0000"/>
                </a:solidFill>
              </a:rPr>
              <a:t>how long they have been married.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17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27</TotalTime>
  <Words>70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Apothecary</vt:lpstr>
      <vt:lpstr>EMBEDDED QUESTIONS</vt:lpstr>
      <vt:lpstr>Embedded questions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QUESTIONS</dc:title>
  <dc:creator>Diana Vera Alba</dc:creator>
  <cp:lastModifiedBy>Diana Vera Alba</cp:lastModifiedBy>
  <cp:revision>3</cp:revision>
  <dcterms:created xsi:type="dcterms:W3CDTF">2013-09-04T15:54:06Z</dcterms:created>
  <dcterms:modified xsi:type="dcterms:W3CDTF">2013-09-04T16:21:24Z</dcterms:modified>
</cp:coreProperties>
</file>