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098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E3D7B-4120-4D40-A178-D9A963654F3E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852DB-2314-48E9-BB49-67EE47602A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E3D7B-4120-4D40-A178-D9A963654F3E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852DB-2314-48E9-BB49-67EE47602A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E3D7B-4120-4D40-A178-D9A963654F3E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852DB-2314-48E9-BB49-67EE47602A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E3D7B-4120-4D40-A178-D9A963654F3E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852DB-2314-48E9-BB49-67EE47602A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E3D7B-4120-4D40-A178-D9A963654F3E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852DB-2314-48E9-BB49-67EE47602A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E3D7B-4120-4D40-A178-D9A963654F3E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852DB-2314-48E9-BB49-67EE47602A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E3D7B-4120-4D40-A178-D9A963654F3E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852DB-2314-48E9-BB49-67EE47602A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E3D7B-4120-4D40-A178-D9A963654F3E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852DB-2314-48E9-BB49-67EE47602A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E3D7B-4120-4D40-A178-D9A963654F3E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852DB-2314-48E9-BB49-67EE47602A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E3D7B-4120-4D40-A178-D9A963654F3E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852DB-2314-48E9-BB49-67EE47602A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E3D7B-4120-4D40-A178-D9A963654F3E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852DB-2314-48E9-BB49-67EE47602ACB}" type="slidenum">
              <a:rPr lang="en-US" smtClean="0"/>
              <a:t>‹#›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35E3D7B-4120-4D40-A178-D9A963654F3E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5E852DB-2314-48E9-BB49-67EE47602AC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0" y="1066800"/>
            <a:ext cx="5029200" cy="2334768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MY Favorite Zoo</a:t>
            </a:r>
            <a:br>
              <a:rPr lang="en-US" dirty="0"/>
            </a:br>
            <a:r>
              <a:rPr lang="en-US" dirty="0" smtClean="0"/>
              <a:t>Animals</a:t>
            </a:r>
            <a:br>
              <a:rPr lang="en-US" dirty="0" smtClean="0"/>
            </a:br>
            <a:r>
              <a:rPr lang="en-US" dirty="0" err="1" smtClean="0"/>
              <a:t>Nini</a:t>
            </a:r>
            <a:r>
              <a:rPr lang="en-US" dirty="0" smtClean="0"/>
              <a:t> </a:t>
            </a:r>
            <a:r>
              <a:rPr lang="en-US" dirty="0" err="1" smtClean="0"/>
              <a:t>Fischetti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August 19/15</a:t>
            </a:r>
            <a:endParaRPr lang="en-US" dirty="0"/>
          </a:p>
        </p:txBody>
      </p:sp>
      <p:pic>
        <p:nvPicPr>
          <p:cNvPr id="1026" name="Picture 2" descr="http://tse4.mm.bing.net/th?q=Tiger&amp;w=100&amp;h=100&amp;c=1&amp;rs=1&amp;qlt=90&amp;bw=1&amp;bc=333333&amp;pid=InlineBlock&amp;mkt=en-US&amp;adlt=strict&amp;t=1&amp;mw=24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"/>
            <a:ext cx="3733800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0633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85800"/>
            <a:ext cx="7125113" cy="92447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 like to see the tigers because they have beautiful colors.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07361"/>
            <a:ext cx="8134555" cy="4051437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050" name="Picture 2" descr="http://k43.kn3.net/CE87BA72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1027">
            <a:off x="466477" y="2205379"/>
            <a:ext cx="3390926" cy="305062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3.bp.blogspot.com/_kOrD7TIticw/THEgoBJbHEI/AAAAAAAAAAc/jjKX2A-E9Ec/s1600/tigres-de-sumatra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209800"/>
            <a:ext cx="3657600" cy="35814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36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pandas are very cute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799" y="1807361"/>
            <a:ext cx="7067755" cy="4060039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3074" name="Picture 2" descr="http://4.bp.blogspot.com/-hDtYbxqKd2A/TrcefAKq-pI/AAAAAAAABSU/ikwPXaCug_c/s1600/panda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857" y="2286000"/>
            <a:ext cx="2253343" cy="2526209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2.bp.blogspot.com/_86YvxUSQsLs/TUGhrKByRvI/AAAAAAAAAfM/QP7df6kXRPg/s1600/EXTINO%257E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0221" y="2286000"/>
            <a:ext cx="2645979" cy="24384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890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elephants can  live for  many years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 descr="http://tse1.mm.bing.net/th?&amp;id=JN.MmMEBe5ggjMNN5tJ7UrCIA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590800"/>
            <a:ext cx="2857500" cy="25146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tse1.mm.bing.net/th?&amp;id=JN.gL0KNUDvJ387dcT35oaX5w&amp;w=300&amp;h=300&amp;c=0&amp;pid=1.9&amp;rs=0&amp;p=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857500"/>
            <a:ext cx="2743200" cy="206692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8580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 descr="http://tse1.mm.bing.net/th?&amp;id=JN./6RGPrHucr02gMU8w2XszQ&amp;w=300&amp;h=300&amp;c=0&amp;pid=1.9&amp;rs=0&amp;p=0&amp;url=http%3A%2F%2Ftravelreportmx.com%2Flos-10-imperdibles-de-san-diego-california-en-los-estados-unidos%2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209800"/>
            <a:ext cx="5181600" cy="34544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496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TM02455596[[fn=Spring]]</Template>
  <TotalTime>127</TotalTime>
  <Words>27</Words>
  <Application>Microsoft Office PowerPoint</Application>
  <PresentationFormat>On-screen Show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Spring</vt:lpstr>
      <vt:lpstr>    MY Favorite Zoo Animals Nini Fischetti August 19/15</vt:lpstr>
      <vt:lpstr>I like to see the tigers because they have beautiful colors.</vt:lpstr>
      <vt:lpstr>The pandas are very cute</vt:lpstr>
      <vt:lpstr>The elephants can  live for  many years </vt:lpstr>
      <vt:lpstr>Thanks you!</vt:lpstr>
    </vt:vector>
  </TitlesOfParts>
  <Company>SUHSD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Favorite zoo animals.  ELS 2  08/19/15</dc:title>
  <dc:creator>NCA110</dc:creator>
  <cp:lastModifiedBy>NCA110</cp:lastModifiedBy>
  <cp:revision>10</cp:revision>
  <dcterms:created xsi:type="dcterms:W3CDTF">2015-08-20T01:38:11Z</dcterms:created>
  <dcterms:modified xsi:type="dcterms:W3CDTF">2015-08-20T03:46:11Z</dcterms:modified>
</cp:coreProperties>
</file>