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03847A-42F7-42F4-B658-940FA860EF9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D11A3D-74E4-4231-88A1-47F80268A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4….ESL 2</a:t>
            </a:r>
          </a:p>
          <a:p>
            <a:r>
              <a:rPr lang="en-US" dirty="0" smtClean="0"/>
              <a:t>Mrs. Alba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They Really Can’t decide </a:t>
            </a:r>
            <a:r>
              <a:rPr lang="en-US" dirty="0" err="1" smtClean="0"/>
              <a:t>using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“might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3733800" cy="24003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Future Tense</a:t>
            </a:r>
            <a:r>
              <a:rPr lang="en-US" dirty="0"/>
              <a:t>: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RULE: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</a:rPr>
              <a:t>The modal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might</a:t>
            </a:r>
            <a:r>
              <a:rPr lang="en-US" dirty="0" smtClean="0">
                <a:latin typeface="Calibri" panose="020F0502020204030204" pitchFamily="34" charset="0"/>
              </a:rPr>
              <a:t> is used to describe possibility in the present and future.  </a:t>
            </a:r>
            <a:endParaRPr lang="en-US" b="1" i="1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EXAMPLES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</a:rPr>
              <a:t>: 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When are you going to clean your room?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I don’t know.  I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might</a:t>
            </a:r>
            <a:r>
              <a:rPr lang="en-US" b="1" dirty="0" smtClean="0">
                <a:latin typeface="Calibri" panose="020F0502020204030204" pitchFamily="34" charset="0"/>
              </a:rPr>
              <a:t> clean it today, or I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might</a:t>
            </a:r>
            <a:r>
              <a:rPr lang="en-US" b="1" dirty="0" smtClean="0">
                <a:latin typeface="Calibri" panose="020F0502020204030204" pitchFamily="34" charset="0"/>
              </a:rPr>
              <a:t> clean it next Saturday. 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43400"/>
            <a:ext cx="3505200" cy="227398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4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Future Tense</a:t>
            </a:r>
            <a:r>
              <a:rPr lang="en-US" dirty="0"/>
              <a:t>: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RULE: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  </a:t>
            </a:r>
            <a:r>
              <a:rPr lang="en-US" dirty="0">
                <a:latin typeface="Calibri" panose="020F0502020204030204" pitchFamily="34" charset="0"/>
              </a:rPr>
              <a:t>The modal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might</a:t>
            </a:r>
            <a:r>
              <a:rPr lang="en-US" dirty="0">
                <a:latin typeface="Calibri" panose="020F0502020204030204" pitchFamily="34" charset="0"/>
              </a:rPr>
              <a:t> is </a:t>
            </a:r>
            <a:r>
              <a:rPr lang="en-US" dirty="0" smtClean="0">
                <a:latin typeface="Calibri" panose="020F0502020204030204" pitchFamily="34" charset="0"/>
              </a:rPr>
              <a:t>an auxiliary verb that </a:t>
            </a:r>
            <a:r>
              <a:rPr lang="en-US" dirty="0" err="1" smtClean="0">
                <a:latin typeface="Calibri" panose="020F0502020204030204" pitchFamily="34" charset="0"/>
              </a:rPr>
              <a:t>comines</a:t>
            </a:r>
            <a:r>
              <a:rPr lang="en-US" dirty="0" smtClean="0">
                <a:latin typeface="Calibri" panose="020F0502020204030204" pitchFamily="34" charset="0"/>
              </a:rPr>
              <a:t> with the base form of the verb.  It </a:t>
            </a:r>
            <a:r>
              <a:rPr lang="en-US" i="1" u="sng" dirty="0" smtClean="0">
                <a:latin typeface="Calibri" panose="020F0502020204030204" pitchFamily="34" charset="0"/>
              </a:rPr>
              <a:t>doesn’t </a:t>
            </a:r>
            <a:r>
              <a:rPr lang="en-US" dirty="0" smtClean="0">
                <a:latin typeface="Calibri" panose="020F0502020204030204" pitchFamily="34" charset="0"/>
              </a:rPr>
              <a:t>contract with subject pronouns. </a:t>
            </a:r>
            <a:endParaRPr lang="en-US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EXAMPLES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: 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I might arrive.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He/She/It might arrive.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We might arrive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You might arrive</a:t>
            </a:r>
            <a:r>
              <a:rPr lang="en-US" dirty="0" smtClean="0">
                <a:latin typeface="Calibri" panose="020F0502020204030204" pitchFamily="34" charset="0"/>
              </a:rPr>
              <a:t>. 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They might arrive.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12348"/>
            <a:ext cx="3028950" cy="20978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7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Any 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latin typeface="Calibri" panose="020F0502020204030204" pitchFamily="34" charset="0"/>
              </a:rPr>
              <a:t>Let’s go to </a:t>
            </a:r>
            <a:r>
              <a:rPr lang="en-US" smtClean="0">
                <a:latin typeface="Calibri" panose="020F0502020204030204" pitchFamily="34" charset="0"/>
              </a:rPr>
              <a:t>page 33 </a:t>
            </a:r>
            <a:r>
              <a:rPr lang="en-US" dirty="0" smtClean="0">
                <a:latin typeface="Calibri" panose="020F0502020204030204" pitchFamily="34" charset="0"/>
              </a:rPr>
              <a:t>of your book. 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504267" cy="2895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0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126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They Really Can’t decide using“might”</vt:lpstr>
      <vt:lpstr>Future Tense: might </vt:lpstr>
      <vt:lpstr>Future Tense: might </vt:lpstr>
      <vt:lpstr>Any 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Tense: Will</dc:title>
  <dc:creator>Diana Vera Alba</dc:creator>
  <cp:lastModifiedBy>Diana Vera Alba</cp:lastModifiedBy>
  <cp:revision>10</cp:revision>
  <dcterms:created xsi:type="dcterms:W3CDTF">2014-10-07T02:09:27Z</dcterms:created>
  <dcterms:modified xsi:type="dcterms:W3CDTF">2014-10-14T03:16:18Z</dcterms:modified>
</cp:coreProperties>
</file>