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4C7A-E2A4-4C42-BE51-96515D8E4072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059A-8593-4E7F-BB25-28B0165A5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4C7A-E2A4-4C42-BE51-96515D8E4072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059A-8593-4E7F-BB25-28B0165A5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4C7A-E2A4-4C42-BE51-96515D8E4072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059A-8593-4E7F-BB25-28B0165A5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4C7A-E2A4-4C42-BE51-96515D8E4072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059A-8593-4E7F-BB25-28B0165A5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4C7A-E2A4-4C42-BE51-96515D8E4072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059A-8593-4E7F-BB25-28B0165A5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4C7A-E2A4-4C42-BE51-96515D8E4072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059A-8593-4E7F-BB25-28B0165A5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4C7A-E2A4-4C42-BE51-96515D8E4072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059A-8593-4E7F-BB25-28B0165A5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4C7A-E2A4-4C42-BE51-96515D8E4072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059A-8593-4E7F-BB25-28B0165A5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4C7A-E2A4-4C42-BE51-96515D8E4072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059A-8593-4E7F-BB25-28B0165A5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4C7A-E2A4-4C42-BE51-96515D8E4072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059A-8593-4E7F-BB25-28B0165A5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4C7A-E2A4-4C42-BE51-96515D8E4072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09059A-8593-4E7F-BB25-28B0165A560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F24C7A-E2A4-4C42-BE51-96515D8E4072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09059A-8593-4E7F-BB25-28B0165A5602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source=images&amp;cd=&amp;cad=rja&amp;uact=8&amp;ved=0CAcQjRxqFQoTCMyQr8DJtscCFVSciAodEYoLjg&amp;url=http%3A%2F%2Fwww.perthnow.com.au%2Fnews%2Fphotos-e6frg12c-1111120196887%3Fpage%3D1&amp;ei=DTbVVYzWL9S4ogSRlK7wCA&amp;bvm=bv.99804247,d.cGU&amp;psig=AFQjCNHWHDgibi_-187otgSJ1jjHlG1Qag&amp;ust=1440122708072184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851648" cy="990600"/>
          </a:xfrm>
        </p:spPr>
        <p:txBody>
          <a:bodyPr>
            <a:normAutofit/>
          </a:bodyPr>
          <a:lstStyle/>
          <a:p>
            <a:pPr algn="l"/>
            <a:r>
              <a:rPr lang="en-US" sz="6000" b="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My favorite zoo animals</a:t>
            </a:r>
            <a:endParaRPr lang="en-US" sz="6000" b="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38200" y="1981200"/>
            <a:ext cx="7854696" cy="838200"/>
          </a:xfrm>
          <a:solidFill>
            <a:schemeClr val="tx2">
              <a:lumMod val="1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	</a:t>
            </a:r>
            <a:r>
              <a:rPr lang="en-US" i="1" dirty="0" err="1" smtClean="0"/>
              <a:t>oscar</a:t>
            </a:r>
            <a:r>
              <a:rPr lang="en-US" i="1" dirty="0" smtClean="0"/>
              <a:t> </a:t>
            </a:r>
            <a:r>
              <a:rPr lang="en-US" i="1" dirty="0" err="1" smtClean="0"/>
              <a:t>garcia</a:t>
            </a:r>
            <a:r>
              <a:rPr lang="en-US" i="1" dirty="0" smtClean="0"/>
              <a:t> </a:t>
            </a:r>
            <a:r>
              <a:rPr lang="en-US" dirty="0" smtClean="0"/>
              <a:t>		</a:t>
            </a:r>
            <a:r>
              <a:rPr lang="en-US" i="1" dirty="0" smtClean="0"/>
              <a:t>ESL 2 agust,19,2015</a:t>
            </a:r>
            <a:endParaRPr lang="en-US" i="1" dirty="0"/>
          </a:p>
        </p:txBody>
      </p:sp>
      <p:pic>
        <p:nvPicPr>
          <p:cNvPr id="1026" name="Picture 2" descr="http://resources3.news.com.au/images/2008/06/03/va1237512731200/Chilling-out-...-giant-Pandas-eat-bamboo-at-a-zoo-in-607373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7924800" cy="4038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617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35814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pandas are playful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71800"/>
            <a:ext cx="7854696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36576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1"/>
            <a:ext cx="46482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689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1" y="1524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monkey are cute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4114800" cy="2514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962400" cy="2514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91000"/>
            <a:ext cx="3733800" cy="236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93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The horses are jumping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733800" cy="4191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3962400" cy="4038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53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96200" cy="1066800"/>
          </a:xfrm>
        </p:spPr>
        <p:txBody>
          <a:bodyPr/>
          <a:lstStyle/>
          <a:p>
            <a:pPr algn="ctr"/>
            <a:r>
              <a:rPr lang="en-US" i="1" dirty="0" smtClean="0"/>
              <a:t>Thank you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11829"/>
            <a:ext cx="8229600" cy="4724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6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</TotalTime>
  <Words>18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Flow</vt:lpstr>
      <vt:lpstr>My favorite zoo animals</vt:lpstr>
      <vt:lpstr>The pandas are playful</vt:lpstr>
      <vt:lpstr>The monkey are cute</vt:lpstr>
      <vt:lpstr>The horses are jumping</vt:lpstr>
      <vt:lpstr>Thank you</vt:lpstr>
    </vt:vector>
  </TitlesOfParts>
  <Company>SUHSD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favorite zoo animals</dc:title>
  <dc:creator>NCA110</dc:creator>
  <cp:lastModifiedBy>NCA110</cp:lastModifiedBy>
  <cp:revision>11</cp:revision>
  <dcterms:created xsi:type="dcterms:W3CDTF">2015-08-20T01:37:10Z</dcterms:created>
  <dcterms:modified xsi:type="dcterms:W3CDTF">2015-08-20T03:31:49Z</dcterms:modified>
</cp:coreProperties>
</file>