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38C8-041E-44DE-81BB-B51E1EB5792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53D-A19E-41EE-BC90-EB4D07C99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38C8-041E-44DE-81BB-B51E1EB5792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53D-A19E-41EE-BC90-EB4D07C99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38C8-041E-44DE-81BB-B51E1EB5792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53D-A19E-41EE-BC90-EB4D07C99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38C8-041E-44DE-81BB-B51E1EB5792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53D-A19E-41EE-BC90-EB4D07C99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38C8-041E-44DE-81BB-B51E1EB5792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53D-A19E-41EE-BC90-EB4D07C99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38C8-041E-44DE-81BB-B51E1EB5792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53D-A19E-41EE-BC90-EB4D07C99C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38C8-041E-44DE-81BB-B51E1EB5792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53D-A19E-41EE-BC90-EB4D07C99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38C8-041E-44DE-81BB-B51E1EB5792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53D-A19E-41EE-BC90-EB4D07C99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38C8-041E-44DE-81BB-B51E1EB5792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53D-A19E-41EE-BC90-EB4D07C99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38C8-041E-44DE-81BB-B51E1EB5792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2BF53D-A19E-41EE-BC90-EB4D07C99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38C8-041E-44DE-81BB-B51E1EB5792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BF53D-A19E-41EE-BC90-EB4D07C99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99138C8-041E-44DE-81BB-B51E1EB5792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F2BF53D-A19E-41EE-BC90-EB4D07C99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29075" y="965187"/>
            <a:ext cx="4196585" cy="3354534"/>
          </a:xfrm>
        </p:spPr>
        <p:txBody>
          <a:bodyPr/>
          <a:lstStyle/>
          <a:p>
            <a:r>
              <a:rPr lang="en-US" dirty="0" smtClean="0"/>
              <a:t>My favorite zoo animals </a:t>
            </a:r>
          </a:p>
          <a:p>
            <a:r>
              <a:rPr lang="en-US" dirty="0" smtClean="0"/>
              <a:t>Is lion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347254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1752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Ana Maria Gomez </a:t>
            </a:r>
          </a:p>
          <a:p>
            <a:r>
              <a:rPr lang="en-US" dirty="0" err="1" smtClean="0"/>
              <a:t>Class;ESL</a:t>
            </a:r>
            <a:r>
              <a:rPr lang="en-US" dirty="0" smtClean="0"/>
              <a:t> 2</a:t>
            </a:r>
          </a:p>
          <a:p>
            <a:r>
              <a:rPr lang="en-US" dirty="0" smtClean="0"/>
              <a:t>Date 8/19/15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82040"/>
          </a:xfrm>
        </p:spPr>
        <p:txBody>
          <a:bodyPr/>
          <a:lstStyle/>
          <a:p>
            <a:r>
              <a:rPr lang="en-US" dirty="0"/>
              <a:t>I like to  see  the powerful and interesting lions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727699" cy="35798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2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to see the </a:t>
            </a:r>
            <a:r>
              <a:rPr lang="en-US" dirty="0" err="1" smtClean="0"/>
              <a:t>bigs</a:t>
            </a:r>
            <a:r>
              <a:rPr lang="en-US" dirty="0" smtClean="0"/>
              <a:t> elephants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 Maria Gomez</a:t>
            </a:r>
          </a:p>
          <a:p>
            <a:r>
              <a:rPr lang="en-US" dirty="0" smtClean="0"/>
              <a:t>Class; ESL 2</a:t>
            </a:r>
            <a:endParaRPr lang="en-US" dirty="0"/>
          </a:p>
          <a:p>
            <a:r>
              <a:rPr lang="en-US" dirty="0" smtClean="0"/>
              <a:t>8/19/15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514417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to see  the family birds peacocks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2377440" cy="3579849"/>
          </a:xfrm>
        </p:spPr>
        <p:txBody>
          <a:bodyPr/>
          <a:lstStyle/>
          <a:p>
            <a:r>
              <a:rPr lang="en-US" dirty="0" smtClean="0"/>
              <a:t>Ana Maria Gomez</a:t>
            </a:r>
          </a:p>
          <a:p>
            <a:r>
              <a:rPr lang="en-US" dirty="0" smtClean="0"/>
              <a:t>Class ;ESL 2</a:t>
            </a:r>
          </a:p>
          <a:p>
            <a:r>
              <a:rPr lang="en-US" dirty="0" smtClean="0"/>
              <a:t>8/19/15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00303"/>
            <a:ext cx="3733800" cy="275976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0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 TO SEE THE  BEATIFUL 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066800"/>
            <a:ext cx="514258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6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2514600" cy="319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7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105</TotalTime>
  <Words>64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 </vt:lpstr>
      <vt:lpstr>I like to  see  the powerful and interesting lions </vt:lpstr>
      <vt:lpstr>I like to see the bigs elephants</vt:lpstr>
      <vt:lpstr>I like to see  the family birds peacocks</vt:lpstr>
      <vt:lpstr>I LIKE  TO SEE THE  BEATIFUL OWL</vt:lpstr>
      <vt:lpstr>THANK YOU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NCA110</dc:creator>
  <cp:lastModifiedBy>NCA110</cp:lastModifiedBy>
  <cp:revision>10</cp:revision>
  <dcterms:created xsi:type="dcterms:W3CDTF">2015-08-20T01:31:06Z</dcterms:created>
  <dcterms:modified xsi:type="dcterms:W3CDTF">2015-08-20T03:16:50Z</dcterms:modified>
</cp:coreProperties>
</file>