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2" autoAdjust="0"/>
    <p:restoredTop sz="88201" autoAdjust="0"/>
  </p:normalViewPr>
  <p:slideViewPr>
    <p:cSldViewPr>
      <p:cViewPr varScale="1">
        <p:scale>
          <a:sx n="81" d="100"/>
          <a:sy n="81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5BFA-1BD9-4903-A74D-50A93301177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28CB-B89B-4883-BC2B-60A67BD0E2E6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0"/>
            <a:ext cx="4953000" cy="2362201"/>
          </a:xfrm>
        </p:spPr>
        <p:txBody>
          <a:bodyPr>
            <a:normAutofit/>
          </a:bodyPr>
          <a:lstStyle/>
          <a:p>
            <a:r>
              <a:rPr lang="en-US" sz="2700" dirty="0" smtClean="0"/>
              <a:t>My favorite zoo Animals</a:t>
            </a:r>
            <a:br>
              <a:rPr lang="en-US" sz="2700" dirty="0" smtClean="0"/>
            </a:br>
            <a:r>
              <a:rPr lang="en-US" sz="2700" dirty="0" smtClean="0"/>
              <a:t>Karina </a:t>
            </a:r>
            <a:r>
              <a:rPr lang="en-US" sz="2700" dirty="0" err="1" smtClean="0"/>
              <a:t>Grijalva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Esl</a:t>
            </a:r>
            <a:r>
              <a:rPr lang="en-US" sz="2700" dirty="0" smtClean="0"/>
              <a:t> 2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august 19 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3937000" cy="2952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47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animals its horses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8100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114800" cy="32918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17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the shapperd dog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86221" cy="36385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23" y="2057400"/>
            <a:ext cx="3030855" cy="4520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3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the pandas because is very soft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6736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352800"/>
            <a:ext cx="33528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6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514600"/>
            <a:ext cx="5388158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958624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51</TotalTime>
  <Words>25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Summer</vt:lpstr>
      <vt:lpstr>My favorite zoo Animals Karina Grijalva Esl 2 august 19 2015 </vt:lpstr>
      <vt:lpstr>My favorite animals its horses</vt:lpstr>
      <vt:lpstr>I like the shapperd dog</vt:lpstr>
      <vt:lpstr>I like the pandas because is very soft</vt:lpstr>
      <vt:lpstr>Thank you!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zoo Animals Karina Grijalva Esl 2 august 19 2015</dc:title>
  <dc:creator>ncatest</dc:creator>
  <cp:lastModifiedBy>ncatest</cp:lastModifiedBy>
  <cp:revision>4</cp:revision>
  <dcterms:created xsi:type="dcterms:W3CDTF">2015-08-20T02:06:22Z</dcterms:created>
  <dcterms:modified xsi:type="dcterms:W3CDTF">2015-08-20T02:57:24Z</dcterms:modified>
</cp:coreProperties>
</file>