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48671-F64C-464C-9E9E-5A3484010EBD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80ABC-8CA4-415E-83A9-C771006D1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84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80ABC-8CA4-415E-83A9-C771006D1B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17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80ABC-8CA4-415E-83A9-C771006D1B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885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E6F4-C65E-4BEE-9956-E16395A8BEBE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2F836-8309-4737-9684-D9A7D1D79880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E6F4-C65E-4BEE-9956-E16395A8BEBE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2F836-8309-4737-9684-D9A7D1D798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E6F4-C65E-4BEE-9956-E16395A8BEBE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2F836-8309-4737-9684-D9A7D1D798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E6F4-C65E-4BEE-9956-E16395A8BEBE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2F836-8309-4737-9684-D9A7D1D798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E6F4-C65E-4BEE-9956-E16395A8BEBE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2F836-8309-4737-9684-D9A7D1D7988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E6F4-C65E-4BEE-9956-E16395A8BEBE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2F836-8309-4737-9684-D9A7D1D798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E6F4-C65E-4BEE-9956-E16395A8BEBE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2F836-8309-4737-9684-D9A7D1D798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E6F4-C65E-4BEE-9956-E16395A8BEBE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2F836-8309-4737-9684-D9A7D1D798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E6F4-C65E-4BEE-9956-E16395A8BEBE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2F836-8309-4737-9684-D9A7D1D798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E6F4-C65E-4BEE-9956-E16395A8BEBE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2F836-8309-4737-9684-D9A7D1D79880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E6F4-C65E-4BEE-9956-E16395A8BEBE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2F836-8309-4737-9684-D9A7D1D79880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A26E6F4-C65E-4BEE-9956-E16395A8BEBE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4C2F836-8309-4737-9684-D9A7D1D7988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My  favorite  zoo animals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Jesus  </a:t>
            </a:r>
            <a:r>
              <a:rPr lang="en-US" dirty="0" err="1" smtClean="0"/>
              <a:t>guerrero</a:t>
            </a:r>
            <a:r>
              <a:rPr lang="en-US" dirty="0" smtClean="0"/>
              <a:t>  08\19\2015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083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 like  to  see the  beautiful  flamingos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514600"/>
            <a:ext cx="5867400" cy="337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7312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 </a:t>
            </a:r>
            <a:r>
              <a:rPr lang="en-US" dirty="0" err="1" smtClean="0"/>
              <a:t>elefant</a:t>
            </a:r>
            <a:r>
              <a:rPr lang="en-US" dirty="0" smtClean="0"/>
              <a:t> is  cute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790700"/>
            <a:ext cx="5715000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7915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75" y="571500"/>
            <a:ext cx="3371850" cy="5715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621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19200"/>
            <a:ext cx="4572000" cy="481965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3810000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38943"/>
            <a:ext cx="3810000" cy="49720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7023512"/>
      </p:ext>
    </p:extLst>
  </p:cSld>
  <p:clrMapOvr>
    <a:masterClrMapping/>
  </p:clrMapOvr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78</TotalTime>
  <Words>20</Words>
  <Application>Microsoft Office PowerPoint</Application>
  <PresentationFormat>On-screen Show (4:3)</PresentationFormat>
  <Paragraphs>6</Paragraphs>
  <Slides>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Thatch</vt:lpstr>
      <vt:lpstr>My  favorite  zoo animals</vt:lpstr>
      <vt:lpstr>I  like  to  see the  beautiful  flamingos</vt:lpstr>
      <vt:lpstr>The  elefant is  cute</vt:lpstr>
      <vt:lpstr>PowerPoint Presentation</vt:lpstr>
      <vt:lpstr>PowerPoint Presentation</vt:lpstr>
    </vt:vector>
  </TitlesOfParts>
  <Company>SUHSD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 favorite  zoo animals</dc:title>
  <dc:creator>NCA110</dc:creator>
  <cp:lastModifiedBy>NCA110</cp:lastModifiedBy>
  <cp:revision>5</cp:revision>
  <dcterms:created xsi:type="dcterms:W3CDTF">2015-08-20T01:37:11Z</dcterms:created>
  <dcterms:modified xsi:type="dcterms:W3CDTF">2015-08-20T02:55:59Z</dcterms:modified>
</cp:coreProperties>
</file>