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0CF337-195A-47AB-BF86-2749DEA38A0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B7778E-8F6B-4640-9E5C-75DE389C32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134825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Hernandez José</a:t>
            </a:r>
            <a:endParaRPr lang="en-US" sz="1800" dirty="0"/>
          </a:p>
          <a:p>
            <a:r>
              <a:rPr lang="en-US" sz="1800" dirty="0" smtClean="0"/>
              <a:t>ESL. 2</a:t>
            </a:r>
          </a:p>
          <a:p>
            <a:r>
              <a:rPr lang="en-US" sz="1800" dirty="0" smtClean="0"/>
              <a:t>August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, 2015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My favorite zoo animals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09" y="338137"/>
            <a:ext cx="2857500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857500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514600" cy="17293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6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like to see the </a:t>
            </a:r>
            <a:r>
              <a:rPr lang="en-US" smtClean="0"/>
              <a:t>beautiful lion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2857500" cy="1924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344387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5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panther are cute!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4273"/>
            <a:ext cx="2895600" cy="2188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59805"/>
            <a:ext cx="2857500" cy="2009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45918"/>
            <a:ext cx="1809750" cy="25370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75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gorilla are playful!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2857500" cy="2105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2290762" cy="26740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01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690404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99264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33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Slipstream</vt:lpstr>
      <vt:lpstr>My favorite zoo animals</vt:lpstr>
      <vt:lpstr>PowerPoint Presentation</vt:lpstr>
      <vt:lpstr>The panther are cute!</vt:lpstr>
      <vt:lpstr>PowerPoint Presentation</vt:lpstr>
      <vt:lpstr>PowerPoint Presentation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NCA110</dc:creator>
  <cp:lastModifiedBy>NCA110</cp:lastModifiedBy>
  <cp:revision>8</cp:revision>
  <dcterms:created xsi:type="dcterms:W3CDTF">2015-08-20T01:31:16Z</dcterms:created>
  <dcterms:modified xsi:type="dcterms:W3CDTF">2015-08-20T03:01:14Z</dcterms:modified>
</cp:coreProperties>
</file>