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AF831D-7F33-41FC-A122-3EEFE826C9B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FD48ED-4BB0-4BAE-9AF9-AF3259111F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Much? How Many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many?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471738"/>
            <a:ext cx="3786188" cy="30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many?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424238" cy="264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many?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37" y="2543174"/>
            <a:ext cx="406620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6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505075"/>
            <a:ext cx="3748088" cy="280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Mangos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many? 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173288"/>
            <a:ext cx="298767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6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many?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4" y="2609850"/>
            <a:ext cx="5177391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Fries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many?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233613"/>
            <a:ext cx="35972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5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057400"/>
            <a:ext cx="35480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776413"/>
            <a:ext cx="3719513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Hamburgers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many? 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9625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64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Flour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62200"/>
            <a:ext cx="39751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Mayonnaise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45" y="2057400"/>
            <a:ext cx="3064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juice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11931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4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63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How Much? How Many</vt:lpstr>
      <vt:lpstr>French Fries</vt:lpstr>
      <vt:lpstr>Rice </vt:lpstr>
      <vt:lpstr>Sugar </vt:lpstr>
      <vt:lpstr>Hamburgers </vt:lpstr>
      <vt:lpstr>Flour </vt:lpstr>
      <vt:lpstr>Mayonnaise </vt:lpstr>
      <vt:lpstr>Butter </vt:lpstr>
      <vt:lpstr>Orange juice </vt:lpstr>
      <vt:lpstr>Grapes </vt:lpstr>
      <vt:lpstr>Apples </vt:lpstr>
      <vt:lpstr>Eggs </vt:lpstr>
      <vt:lpstr>Bread</vt:lpstr>
      <vt:lpstr>Mangos </vt:lpstr>
      <vt:lpstr>sandwiches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Much? How Many</dc:title>
  <dc:creator>Diana Vera Alba</dc:creator>
  <cp:lastModifiedBy>Diana Vera Alba</cp:lastModifiedBy>
  <cp:revision>3</cp:revision>
  <dcterms:created xsi:type="dcterms:W3CDTF">2014-08-12T01:33:29Z</dcterms:created>
  <dcterms:modified xsi:type="dcterms:W3CDTF">2014-08-12T04:04:58Z</dcterms:modified>
</cp:coreProperties>
</file>