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EB99-05CE-4AE8-BFEF-0781C956ACFC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777-0C1F-47CF-8DC9-31C7B7C4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2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EB99-05CE-4AE8-BFEF-0781C956ACFC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777-0C1F-47CF-8DC9-31C7B7C4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EB99-05CE-4AE8-BFEF-0781C956ACFC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777-0C1F-47CF-8DC9-31C7B7C4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8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EB99-05CE-4AE8-BFEF-0781C956ACFC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777-0C1F-47CF-8DC9-31C7B7C4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9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EB99-05CE-4AE8-BFEF-0781C956ACFC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777-0C1F-47CF-8DC9-31C7B7C4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2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EB99-05CE-4AE8-BFEF-0781C956ACFC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777-0C1F-47CF-8DC9-31C7B7C4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94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EB99-05CE-4AE8-BFEF-0781C956ACFC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777-0C1F-47CF-8DC9-31C7B7C4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1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EB99-05CE-4AE8-BFEF-0781C956ACFC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777-0C1F-47CF-8DC9-31C7B7C4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4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EB99-05CE-4AE8-BFEF-0781C956ACFC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777-0C1F-47CF-8DC9-31C7B7C4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5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EB99-05CE-4AE8-BFEF-0781C956ACFC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777-0C1F-47CF-8DC9-31C7B7C4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3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7EB99-05CE-4AE8-BFEF-0781C956ACFC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EC777-0C1F-47CF-8DC9-31C7B7C4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7EB99-05CE-4AE8-BFEF-0781C956ACFC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EC777-0C1F-47CF-8DC9-31C7B7C44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9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Partitive</a:t>
            </a:r>
            <a:r>
              <a:rPr lang="en-US" dirty="0" smtClean="0"/>
              <a:t> Match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a can of…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cereal </a:t>
            </a:r>
          </a:p>
          <a:p>
            <a:r>
              <a:rPr lang="en-US" dirty="0" smtClean="0"/>
              <a:t>B) beans </a:t>
            </a:r>
          </a:p>
          <a:p>
            <a:r>
              <a:rPr lang="en-US" dirty="0" smtClean="0"/>
              <a:t>C) meat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8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a can of…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B) beans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62200"/>
            <a:ext cx="3623916" cy="230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95600"/>
            <a:ext cx="3051928" cy="2286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6942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reveal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a pound of…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eggs</a:t>
            </a:r>
          </a:p>
          <a:p>
            <a:r>
              <a:rPr lang="en-US" dirty="0" smtClean="0"/>
              <a:t>B) ketchup</a:t>
            </a:r>
          </a:p>
          <a:p>
            <a:r>
              <a:rPr lang="en-US" dirty="0" smtClean="0"/>
              <a:t>C) meat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a pound of…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C) meat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90800"/>
            <a:ext cx="3381375" cy="3219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27590"/>
            <a:ext cx="2819400" cy="2819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993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a pint of…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ice cream</a:t>
            </a:r>
          </a:p>
          <a:p>
            <a:r>
              <a:rPr lang="en-US" dirty="0" smtClean="0"/>
              <a:t>B) lettuce</a:t>
            </a:r>
          </a:p>
          <a:p>
            <a:r>
              <a:rPr lang="en-US" dirty="0" smtClean="0"/>
              <a:t>C) eggs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0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a pint of…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ice cream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357438"/>
            <a:ext cx="3281362" cy="328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57438"/>
            <a:ext cx="2286000" cy="29063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6866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77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Partitive Match Game</vt:lpstr>
      <vt:lpstr>We need a can of…</vt:lpstr>
      <vt:lpstr>We need a can of…</vt:lpstr>
      <vt:lpstr>We need a pound of…</vt:lpstr>
      <vt:lpstr>We need a pound of…</vt:lpstr>
      <vt:lpstr>We need a pint of…</vt:lpstr>
      <vt:lpstr>We need a pint of…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Partitive Match Game</dc:title>
  <dc:creator>Diana Vera Alba</dc:creator>
  <cp:lastModifiedBy>Diana Vera Alba</cp:lastModifiedBy>
  <cp:revision>2</cp:revision>
  <dcterms:created xsi:type="dcterms:W3CDTF">2014-08-21T02:14:23Z</dcterms:created>
  <dcterms:modified xsi:type="dcterms:W3CDTF">2014-08-21T02:28:24Z</dcterms:modified>
</cp:coreProperties>
</file>