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DB686B-37B4-4A43-898F-6726A0985FBD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282AD40-CC82-4DA1-AC75-640F0FA32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DB686B-37B4-4A43-898F-6726A0985FBD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2AD40-CC82-4DA1-AC75-640F0FA32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DB686B-37B4-4A43-898F-6726A0985FBD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2AD40-CC82-4DA1-AC75-640F0FA32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DB686B-37B4-4A43-898F-6726A0985FBD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2AD40-CC82-4DA1-AC75-640F0FA320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DB686B-37B4-4A43-898F-6726A0985FBD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2AD40-CC82-4DA1-AC75-640F0FA320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DB686B-37B4-4A43-898F-6726A0985FBD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2AD40-CC82-4DA1-AC75-640F0FA32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DB686B-37B4-4A43-898F-6726A0985FBD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2AD40-CC82-4DA1-AC75-640F0FA320A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DB686B-37B4-4A43-898F-6726A0985FBD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2AD40-CC82-4DA1-AC75-640F0FA320A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DB686B-37B4-4A43-898F-6726A0985FBD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2AD40-CC82-4DA1-AC75-640F0FA32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FDB686B-37B4-4A43-898F-6726A0985FBD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2AD40-CC82-4DA1-AC75-640F0FA320A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DB686B-37B4-4A43-898F-6726A0985FBD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282AD40-CC82-4DA1-AC75-640F0FA320A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FDB686B-37B4-4A43-898F-6726A0985FBD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282AD40-CC82-4DA1-AC75-640F0FA32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ube.com/video/5eb2d59975159f0343b7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chooltube.com/video/2f64b89f85db90e07260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chooltube.com/video/21001073474c19344891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ube.com/video/9d37200dbcb55fe20cfc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Parts of Speech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Prof. Diana Vera-Alba</a:t>
            </a:r>
          </a:p>
          <a:p>
            <a:r>
              <a:rPr lang="en-US" dirty="0" smtClean="0"/>
              <a:t>      ESL Level 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26162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93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031327"/>
              </p:ext>
            </p:extLst>
          </p:nvPr>
        </p:nvGraphicFramePr>
        <p:xfrm>
          <a:off x="457200" y="1905000"/>
          <a:ext cx="82296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 or "job"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 words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 sentences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short exclamation, sometimes inserted into a sentence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oh!, ouch!, hi!, well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Ouch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 That hurts! </a:t>
                      </a:r>
                      <a:r>
                        <a:rPr kumimoji="0" lang="en-US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 How are you? </a:t>
                      </a:r>
                      <a:r>
                        <a:rPr kumimoji="0" lang="en-US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Well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 don't know.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Part of Speech: </a:t>
            </a:r>
            <a:r>
              <a:rPr lang="en-US" sz="2800" dirty="0" smtClean="0"/>
              <a:t>Interjections  </a:t>
            </a:r>
            <a:r>
              <a:rPr lang="en-US" sz="2800" dirty="0" err="1">
                <a:solidFill>
                  <a:srgbClr val="FF0000"/>
                </a:solidFill>
              </a:rPr>
              <a:t>interjecciones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607" y="3733800"/>
            <a:ext cx="23812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19600" y="5715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http://www.schooltube.com/video/5eb2d59975159f0343b7/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37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6701922" cy="105095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Parts of Speech </a:t>
            </a:r>
            <a:r>
              <a:rPr lang="en-US" dirty="0" smtClean="0"/>
              <a:t>Diagram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958137" cy="482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81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Verbs* </a:t>
            </a:r>
            <a:r>
              <a:rPr lang="en-US" dirty="0" err="1">
                <a:solidFill>
                  <a:srgbClr val="FF0000"/>
                </a:solidFill>
              </a:rPr>
              <a:t>verbos</a:t>
            </a:r>
            <a:endParaRPr lang="en-US" dirty="0" smtClean="0"/>
          </a:p>
          <a:p>
            <a:r>
              <a:rPr lang="en-US" dirty="0" smtClean="0"/>
              <a:t>Nouns* </a:t>
            </a:r>
            <a:r>
              <a:rPr lang="en-US" dirty="0" err="1">
                <a:solidFill>
                  <a:srgbClr val="FF0000"/>
                </a:solidFill>
              </a:rPr>
              <a:t>sustantivo</a:t>
            </a:r>
            <a:endParaRPr lang="en-US" dirty="0" smtClean="0"/>
          </a:p>
          <a:p>
            <a:r>
              <a:rPr lang="en-US" dirty="0" smtClean="0"/>
              <a:t>Adjectives </a:t>
            </a:r>
            <a:r>
              <a:rPr lang="en-US" sz="2800" dirty="0" err="1">
                <a:solidFill>
                  <a:srgbClr val="FF0000"/>
                </a:solidFill>
              </a:rPr>
              <a:t>adjetivos</a:t>
            </a:r>
            <a:endParaRPr lang="en-US" dirty="0" smtClean="0"/>
          </a:p>
          <a:p>
            <a:r>
              <a:rPr lang="en-US" dirty="0" smtClean="0"/>
              <a:t>Adverbs </a:t>
            </a:r>
            <a:r>
              <a:rPr lang="en-US" dirty="0" err="1">
                <a:solidFill>
                  <a:srgbClr val="FF0000"/>
                </a:solidFill>
              </a:rPr>
              <a:t>adverbios</a:t>
            </a:r>
            <a:endParaRPr lang="en-US" dirty="0" smtClean="0"/>
          </a:p>
          <a:p>
            <a:r>
              <a:rPr lang="en-US" dirty="0" smtClean="0"/>
              <a:t>Pronouns </a:t>
            </a:r>
            <a:r>
              <a:rPr lang="en-US" sz="2800" dirty="0" err="1">
                <a:solidFill>
                  <a:srgbClr val="FF0000"/>
                </a:solidFill>
              </a:rPr>
              <a:t>pronombres</a:t>
            </a:r>
            <a:endParaRPr lang="en-US" dirty="0" smtClean="0"/>
          </a:p>
          <a:p>
            <a:r>
              <a:rPr lang="en-US" dirty="0" smtClean="0"/>
              <a:t>Prepositions </a:t>
            </a:r>
            <a:r>
              <a:rPr lang="en-US" sz="2400" dirty="0" err="1">
                <a:solidFill>
                  <a:srgbClr val="FF0000"/>
                </a:solidFill>
              </a:rPr>
              <a:t>preposiciones</a:t>
            </a:r>
            <a:endParaRPr lang="en-US" dirty="0" smtClean="0"/>
          </a:p>
          <a:p>
            <a:r>
              <a:rPr lang="en-US" dirty="0" smtClean="0"/>
              <a:t>Conjunctions </a:t>
            </a:r>
            <a:r>
              <a:rPr lang="en-US" sz="2400" dirty="0" err="1">
                <a:solidFill>
                  <a:srgbClr val="FF0000"/>
                </a:solidFill>
              </a:rPr>
              <a:t>conjunciones</a:t>
            </a:r>
            <a:endParaRPr lang="en-US" dirty="0" smtClean="0"/>
          </a:p>
          <a:p>
            <a:r>
              <a:rPr lang="en-US" dirty="0" smtClean="0"/>
              <a:t>Interjections </a:t>
            </a:r>
            <a:r>
              <a:rPr lang="en-US" sz="2400" dirty="0" err="1" smtClean="0">
                <a:solidFill>
                  <a:srgbClr val="FF0000"/>
                </a:solidFill>
              </a:rPr>
              <a:t>interjecciones</a:t>
            </a:r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Parts of Speech</a:t>
            </a:r>
            <a:r>
              <a:rPr lang="en-US" dirty="0"/>
              <a:t>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err="1" smtClean="0">
                <a:solidFill>
                  <a:srgbClr val="FF0000"/>
                </a:solidFill>
              </a:rPr>
              <a:t>partes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>
                <a:solidFill>
                  <a:srgbClr val="FF0000"/>
                </a:solidFill>
              </a:rPr>
              <a:t>de la </a:t>
            </a:r>
            <a:r>
              <a:rPr lang="en-US" sz="3100" dirty="0" err="1">
                <a:solidFill>
                  <a:srgbClr val="FF0000"/>
                </a:solidFill>
              </a:rPr>
              <a:t>oración</a:t>
            </a:r>
            <a:endParaRPr lang="en-US" sz="31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194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28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1143000"/>
          </a:xfrm>
        </p:spPr>
        <p:txBody>
          <a:bodyPr/>
          <a:lstStyle/>
          <a:p>
            <a:r>
              <a:rPr lang="en-US" dirty="0" smtClean="0"/>
              <a:t>Part of Speech: Verbs </a:t>
            </a:r>
            <a:r>
              <a:rPr lang="en-US" dirty="0" err="1" smtClean="0">
                <a:solidFill>
                  <a:srgbClr val="FF0000"/>
                </a:solidFill>
              </a:rPr>
              <a:t>verbos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1524000" y="5410200"/>
            <a:ext cx="5029200" cy="685800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US" dirty="0">
                <a:hlinkClick r:id="rId2"/>
              </a:rPr>
              <a:t>http://www.schooltube.com/video/2f64b89f85db90e07260/</a:t>
            </a:r>
            <a:r>
              <a:rPr lang="en-US" dirty="0" smtClean="0"/>
              <a:t>/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387824"/>
              </p:ext>
            </p:extLst>
          </p:nvPr>
        </p:nvGraphicFramePr>
        <p:xfrm>
          <a:off x="990601" y="2133600"/>
          <a:ext cx="7315198" cy="2791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7466"/>
                <a:gridCol w="2167466"/>
                <a:gridCol w="2980266"/>
              </a:tblGrid>
              <a:tr h="505691">
                <a:tc>
                  <a:txBody>
                    <a:bodyPr/>
                    <a:lstStyle/>
                    <a:p>
                      <a:r>
                        <a:rPr kumimoji="0" lang="en-US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 or "job"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kumimoji="0" lang="en-US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 words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 sentences</a:t>
                      </a:r>
                      <a:endParaRPr lang="en-US" dirty="0"/>
                    </a:p>
                  </a:txBody>
                  <a:tcPr/>
                </a:tc>
              </a:tr>
              <a:tr h="1246909"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="1" baseline="0" dirty="0" err="1" smtClean="0">
                          <a:solidFill>
                            <a:schemeClr val="accent2"/>
                          </a:solidFill>
                        </a:rPr>
                        <a:t>acción</a:t>
                      </a:r>
                      <a:r>
                        <a:rPr lang="en-US" baseline="0" dirty="0" smtClean="0"/>
                        <a:t>) or </a:t>
                      </a:r>
                    </a:p>
                    <a:p>
                      <a:r>
                        <a:rPr lang="en-US" baseline="0" dirty="0" smtClean="0"/>
                        <a:t>State of being (</a:t>
                      </a:r>
                      <a:r>
                        <a:rPr lang="en-US" b="1" baseline="0" dirty="0" err="1" smtClean="0">
                          <a:solidFill>
                            <a:schemeClr val="accent2"/>
                          </a:solidFill>
                        </a:rPr>
                        <a:t>estado</a:t>
                      </a:r>
                      <a:r>
                        <a:rPr lang="en-US" b="1" baseline="0" dirty="0" smtClean="0">
                          <a:solidFill>
                            <a:schemeClr val="accent2"/>
                          </a:solidFill>
                        </a:rPr>
                        <a:t> de </a:t>
                      </a:r>
                      <a:r>
                        <a:rPr lang="en-US" b="1" baseline="0" dirty="0" err="1" smtClean="0">
                          <a:solidFill>
                            <a:schemeClr val="accent2"/>
                          </a:solidFill>
                        </a:rPr>
                        <a:t>ser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(to) be (</a:t>
                      </a:r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ser</a:t>
                      </a:r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kumimoji="0" lang="en-US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(</a:t>
                      </a:r>
                      <a:r>
                        <a:rPr kumimoji="0" lang="es-ES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tener</a:t>
                      </a:r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kumimoji="0" lang="en-US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(</a:t>
                      </a:r>
                      <a:r>
                        <a:rPr kumimoji="0" lang="es-ES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hacer</a:t>
                      </a:r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r>
                        <a:rPr kumimoji="0" lang="es-ES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kumimoji="0" lang="en-US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ike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es-ES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como</a:t>
                      </a:r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 (</a:t>
                      </a:r>
                      <a:r>
                        <a:rPr kumimoji="0" lang="es-ES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trabajar</a:t>
                      </a:r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sing (</a:t>
                      </a:r>
                      <a:r>
                        <a:rPr kumimoji="0" lang="es-ES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cantar</a:t>
                      </a:r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kumimoji="0" lang="en-US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(</a:t>
                      </a:r>
                      <a:r>
                        <a:rPr kumimoji="0" lang="es-ES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puede</a:t>
                      </a:r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kumimoji="0" lang="en-US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must (</a:t>
                      </a:r>
                      <a:r>
                        <a:rPr kumimoji="0" lang="es-ES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debe</a:t>
                      </a:r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kumimoji="0" lang="en-US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woman </a:t>
                      </a:r>
                      <a:r>
                        <a:rPr kumimoji="0" lang="en-US" b="1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en-US" b="1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singing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kumimoji="0" lang="en-US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en-US" b="1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her voice.</a:t>
                      </a:r>
                    </a:p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 </a:t>
                      </a:r>
                      <a:r>
                        <a:rPr kumimoji="0" lang="en-US" b="1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</a:t>
                      </a:r>
                      <a:r>
                        <a:rPr kumimoji="0" lang="en-US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really sing. </a:t>
                      </a:r>
                    </a:p>
                    <a:p>
                      <a:r>
                        <a:rPr kumimoji="0" lang="en-US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 </a:t>
                      </a:r>
                      <a:r>
                        <a:rPr kumimoji="0" lang="en-US" b="1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must</a:t>
                      </a:r>
                      <a:r>
                        <a:rPr kumimoji="0" lang="en-US" b="0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b="1" i="0" u="sng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r>
                        <a:rPr kumimoji="0" lang="en-US" b="0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professional singer.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212" y="5000134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18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049107"/>
              </p:ext>
            </p:extLst>
          </p:nvPr>
        </p:nvGraphicFramePr>
        <p:xfrm>
          <a:off x="457200" y="1481138"/>
          <a:ext cx="82296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 or "job"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 words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 sentences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Person (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persona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, place (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lugar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) or thing (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cosa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 (</a:t>
                      </a:r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lápiz</a:t>
                      </a:r>
                      <a:r>
                        <a:rPr lang="es-ES" dirty="0" smtClean="0"/>
                        <a:t>)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dog (</a:t>
                      </a:r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perro</a:t>
                      </a:r>
                      <a:r>
                        <a:rPr lang="es-ES" dirty="0" smtClean="0"/>
                        <a:t>)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work (</a:t>
                      </a:r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trabajo</a:t>
                      </a:r>
                      <a:r>
                        <a:rPr lang="es-ES" dirty="0" smtClean="0"/>
                        <a:t>)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 music (</a:t>
                      </a:r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música</a:t>
                      </a:r>
                      <a:r>
                        <a:rPr lang="es-ES" dirty="0" smtClean="0"/>
                        <a:t>)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town (</a:t>
                      </a:r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ciudad</a:t>
                      </a:r>
                      <a:r>
                        <a:rPr lang="es-ES" dirty="0" smtClean="0"/>
                        <a:t>)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London (</a:t>
                      </a:r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Londres</a:t>
                      </a:r>
                      <a:r>
                        <a:rPr lang="es-ES" dirty="0" smtClean="0"/>
                        <a:t>)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teacher (</a:t>
                      </a:r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maestro</a:t>
                      </a:r>
                      <a:r>
                        <a:rPr lang="es-ES" dirty="0" smtClean="0"/>
                        <a:t>)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John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is my </a:t>
                      </a:r>
                      <a:r>
                        <a:rPr kumimoji="0" lang="en-US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dog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He lives in </a:t>
                      </a:r>
                      <a:r>
                        <a:rPr kumimoji="0" lang="en-US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kumimoji="0" lang="en-US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house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We live in </a:t>
                      </a:r>
                      <a:r>
                        <a:rPr kumimoji="0" lang="en-US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London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of Speech: </a:t>
            </a:r>
            <a:r>
              <a:rPr lang="en-US" dirty="0" smtClean="0"/>
              <a:t>Nouns </a:t>
            </a:r>
            <a:r>
              <a:rPr lang="en-US" dirty="0" err="1">
                <a:solidFill>
                  <a:srgbClr val="FF0000"/>
                </a:solidFill>
              </a:rPr>
              <a:t>sustantivo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4358070"/>
            <a:ext cx="1747837" cy="1328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00200" y="6006445"/>
            <a:ext cx="7209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http://www.schooltube.com/video/21001073474c19344891/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4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52969"/>
              </p:ext>
            </p:extLst>
          </p:nvPr>
        </p:nvGraphicFramePr>
        <p:xfrm>
          <a:off x="457200" y="1981200"/>
          <a:ext cx="82296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 or "job"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 words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 sentences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describes a noun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a/an, the, 2, some, good, big, red, well, interesting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have </a:t>
                      </a:r>
                      <a:r>
                        <a:rPr kumimoji="0" lang="en-US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two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dogs. My dogs are </a:t>
                      </a:r>
                      <a:r>
                        <a:rPr kumimoji="0" lang="en-US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big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I like </a:t>
                      </a:r>
                      <a:r>
                        <a:rPr kumimoji="0" lang="en-US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big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dogs.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Part of Speech: </a:t>
            </a:r>
            <a:r>
              <a:rPr lang="en-US" sz="3600" dirty="0" smtClean="0"/>
              <a:t>Adjectives </a:t>
            </a:r>
            <a:r>
              <a:rPr lang="en-US" sz="3600" dirty="0" err="1">
                <a:solidFill>
                  <a:srgbClr val="FF0000"/>
                </a:solidFill>
              </a:rPr>
              <a:t>adjetivos</a:t>
            </a:r>
            <a:endParaRPr lang="en-US" sz="3600" dirty="0"/>
          </a:p>
        </p:txBody>
      </p:sp>
      <p:pic>
        <p:nvPicPr>
          <p:cNvPr id="2052" name="Picture 4" descr="http://www.enchantedlearning.com/b2gifs/bigbiggerbigge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1000"/>
            <a:ext cx="36957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55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920657"/>
              </p:ext>
            </p:extLst>
          </p:nvPr>
        </p:nvGraphicFramePr>
        <p:xfrm>
          <a:off x="457200" y="2057400"/>
          <a:ext cx="8229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 or "job"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 words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 sentences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describes a verb, adjective or adverb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quickly, silently, well, badly, very, really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dog eats </a:t>
                      </a:r>
                      <a:r>
                        <a:rPr kumimoji="0" lang="en-US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quickly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When he is</a:t>
                      </a:r>
                    </a:p>
                    <a:p>
                      <a:r>
                        <a:rPr kumimoji="0" lang="en-US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hungry, he eats </a:t>
                      </a:r>
                      <a:r>
                        <a:rPr kumimoji="0" lang="en-US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really 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quickly.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of Speech: </a:t>
            </a:r>
            <a:r>
              <a:rPr lang="en-US" dirty="0" smtClean="0"/>
              <a:t>Adverbs </a:t>
            </a:r>
            <a:r>
              <a:rPr lang="en-US" dirty="0" err="1">
                <a:solidFill>
                  <a:srgbClr val="FF0000"/>
                </a:solidFill>
              </a:rPr>
              <a:t>adverbios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4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54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235495"/>
              </p:ext>
            </p:extLst>
          </p:nvPr>
        </p:nvGraphicFramePr>
        <p:xfrm>
          <a:off x="457200" y="1905000"/>
          <a:ext cx="8229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 or "job"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 words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 sentences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replaces a noun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I, you, he, she, some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Tara is Indian. </a:t>
                      </a:r>
                      <a:r>
                        <a:rPr kumimoji="0" lang="en-US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is beautiful.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Part of Speech: </a:t>
            </a:r>
            <a:r>
              <a:rPr lang="en-US" sz="3200" dirty="0" smtClean="0"/>
              <a:t>Pronouns </a:t>
            </a:r>
            <a:r>
              <a:rPr lang="en-US" sz="3200" dirty="0" err="1">
                <a:solidFill>
                  <a:srgbClr val="FF0000"/>
                </a:solidFill>
              </a:rPr>
              <a:t>pronombres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657600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4400" y="439243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She </a:t>
            </a:r>
            <a:endParaRPr lang="en-US" sz="3600" dirty="0"/>
          </a:p>
        </p:txBody>
      </p:sp>
      <p:sp>
        <p:nvSpPr>
          <p:cNvPr id="6" name="Right Arrow 5"/>
          <p:cNvSpPr/>
          <p:nvPr/>
        </p:nvSpPr>
        <p:spPr>
          <a:xfrm>
            <a:off x="5867400" y="4637356"/>
            <a:ext cx="609600" cy="1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434951"/>
              </p:ext>
            </p:extLst>
          </p:nvPr>
        </p:nvGraphicFramePr>
        <p:xfrm>
          <a:off x="381000" y="1828800"/>
          <a:ext cx="8229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 or "job"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 words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 sentences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links a noun to another 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to, at, after, on, but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went </a:t>
                      </a:r>
                      <a:r>
                        <a:rPr kumimoji="0" lang="en-US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school </a:t>
                      </a:r>
                    </a:p>
                    <a:p>
                      <a:r>
                        <a:rPr kumimoji="0" lang="en-US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Monday.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Part of Speech: </a:t>
            </a:r>
            <a:r>
              <a:rPr lang="en-US" sz="2800" dirty="0" smtClean="0"/>
              <a:t>Prepositions </a:t>
            </a:r>
            <a:r>
              <a:rPr lang="en-US" sz="2800" dirty="0" err="1">
                <a:solidFill>
                  <a:srgbClr val="FF0000"/>
                </a:solidFill>
              </a:rPr>
              <a:t>preposiciones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59305"/>
            <a:ext cx="2876550" cy="371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69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379095"/>
              </p:ext>
            </p:extLst>
          </p:nvPr>
        </p:nvGraphicFramePr>
        <p:xfrm>
          <a:off x="457200" y="2057400"/>
          <a:ext cx="82296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 or "job"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 words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 sentences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joins clauses or sentences or words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and, but, when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like dogs </a:t>
                      </a:r>
                      <a:r>
                        <a:rPr kumimoji="0" lang="en-US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 like cats. I like cats </a:t>
                      </a:r>
                      <a:r>
                        <a:rPr kumimoji="0" lang="en-US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dogs. I like dogs </a:t>
                      </a:r>
                      <a:r>
                        <a:rPr kumimoji="0" lang="en-US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 don't like cats.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Part of Speech: </a:t>
            </a:r>
            <a:r>
              <a:rPr lang="en-US" sz="2800" dirty="0" smtClean="0"/>
              <a:t>Conjunctions </a:t>
            </a:r>
            <a:r>
              <a:rPr lang="en-US" sz="2800" dirty="0" err="1">
                <a:solidFill>
                  <a:srgbClr val="FF0000"/>
                </a:solidFill>
              </a:rPr>
              <a:t>conjunciones</a:t>
            </a:r>
            <a:endParaRPr lang="en-US" sz="2800" dirty="0"/>
          </a:p>
        </p:txBody>
      </p:sp>
      <p:pic>
        <p:nvPicPr>
          <p:cNvPr id="6146" name="Picture 2" descr="http://www.kasselcoover.com/wp-content/uploads/2012/02/conjunction-junction.jpg?w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95800"/>
            <a:ext cx="2222501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05200" y="60317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http://www.schooltube.com/video/9d37200dbcb55fe20cfc/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44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532</TotalTime>
  <Words>393</Words>
  <Application>Microsoft Office PowerPoint</Application>
  <PresentationFormat>On-screen Show (4:3)</PresentationFormat>
  <Paragraphs>86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Parts of Speech</vt:lpstr>
      <vt:lpstr>What are the Parts of Speech?  partes de la oración</vt:lpstr>
      <vt:lpstr>Part of Speech: Verbs verbos</vt:lpstr>
      <vt:lpstr>Part of Speech: Nouns sustantivo</vt:lpstr>
      <vt:lpstr>Part of Speech: Adjectives adjetivos</vt:lpstr>
      <vt:lpstr>Part of Speech: Adverbs adverbios</vt:lpstr>
      <vt:lpstr>Part of Speech: Pronouns pronombres</vt:lpstr>
      <vt:lpstr>Part of Speech: Prepositions preposiciones</vt:lpstr>
      <vt:lpstr>Part of Speech: Conjunctions conjunciones</vt:lpstr>
      <vt:lpstr>Part of Speech: Interjections  interjecciones</vt:lpstr>
      <vt:lpstr>Parts of Speech Diagram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of Speech</dc:title>
  <dc:creator>Home</dc:creator>
  <cp:lastModifiedBy>Diana Vera Alba</cp:lastModifiedBy>
  <cp:revision>25</cp:revision>
  <cp:lastPrinted>2014-09-08T23:41:02Z</cp:lastPrinted>
  <dcterms:created xsi:type="dcterms:W3CDTF">2013-06-04T07:14:54Z</dcterms:created>
  <dcterms:modified xsi:type="dcterms:W3CDTF">2014-09-09T03:19:44Z</dcterms:modified>
</cp:coreProperties>
</file>