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0E05F9-B611-4234-9E1B-D3670EA869B3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0253F2-EEAD-4AB7-85BD-D9F7E95C3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Partitives</a:t>
            </a:r>
            <a:r>
              <a:rPr lang="en-US" dirty="0" smtClean="0"/>
              <a:t>: Asking about Prices $$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 </a:t>
            </a:r>
          </a:p>
          <a:p>
            <a:r>
              <a:rPr lang="en-US" dirty="0" smtClean="0"/>
              <a:t>ESL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Cent prices are written in two ways: with a cent sign ₡, or with a dollar sign ($) and a decimal point.</a:t>
            </a:r>
          </a:p>
          <a:p>
            <a:endParaRPr lang="en-US" dirty="0"/>
          </a:p>
          <a:p>
            <a:r>
              <a:rPr lang="en-US" dirty="0" smtClean="0"/>
              <a:t>EXAMPLES: 10₡ = $.10</a:t>
            </a:r>
          </a:p>
          <a:p>
            <a:pPr lvl="8"/>
            <a:r>
              <a:rPr lang="en-US" dirty="0"/>
              <a:t> </a:t>
            </a:r>
            <a:r>
              <a:rPr lang="en-US" sz="2800" dirty="0" smtClean="0"/>
              <a:t>75₡ = $.75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about Prices $$</a:t>
            </a:r>
          </a:p>
        </p:txBody>
      </p:sp>
    </p:spTree>
    <p:extLst>
      <p:ext uri="{BB962C8B-B14F-4D97-AF65-F5344CB8AC3E}">
        <p14:creationId xmlns:p14="http://schemas.microsoft.com/office/powerpoint/2010/main" val="33559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RULE: </a:t>
            </a:r>
            <a:r>
              <a:rPr lang="en-US" dirty="0" smtClean="0"/>
              <a:t>There are two ways of expressing prices: </a:t>
            </a:r>
            <a:r>
              <a:rPr lang="en-US" b="1" i="1" dirty="0" smtClean="0">
                <a:solidFill>
                  <a:srgbClr val="FF0000"/>
                </a:solidFill>
              </a:rPr>
              <a:t>formal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informal</a:t>
            </a:r>
            <a:endParaRPr lang="en-US" dirty="0" smtClean="0"/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dirty="0" smtClean="0"/>
              <a:t>EXAMPLES: </a:t>
            </a:r>
          </a:p>
          <a:p>
            <a:r>
              <a:rPr lang="en-US" sz="2400" b="1" dirty="0" smtClean="0"/>
              <a:t>$1.25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(formal) one dollar and twenty-five cents</a:t>
            </a:r>
          </a:p>
          <a:p>
            <a:pPr lvl="6"/>
            <a:r>
              <a:rPr lang="en-US" sz="2400" b="1" dirty="0" smtClean="0">
                <a:solidFill>
                  <a:srgbClr val="7030A0"/>
                </a:solidFill>
              </a:rPr>
              <a:t>(informal)  a </a:t>
            </a:r>
            <a:r>
              <a:rPr lang="en-US" sz="2400" b="1" smtClean="0">
                <a:solidFill>
                  <a:srgbClr val="7030A0"/>
                </a:solidFill>
              </a:rPr>
              <a:t>dollar </a:t>
            </a:r>
            <a:r>
              <a:rPr lang="en-US" sz="2400" b="1" smtClean="0">
                <a:solidFill>
                  <a:srgbClr val="7030A0"/>
                </a:solidFill>
              </a:rPr>
              <a:t>twenty-five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/>
          </a:p>
          <a:p>
            <a:r>
              <a:rPr lang="en-US" sz="2400" b="1" dirty="0" smtClean="0"/>
              <a:t>$10.50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(formal) ten dollars and fifty cents </a:t>
            </a:r>
            <a:r>
              <a:rPr lang="en-US" sz="2400" b="1" dirty="0" smtClean="0"/>
              <a:t>			</a:t>
            </a:r>
            <a:r>
              <a:rPr lang="en-US" sz="2400" b="1" dirty="0" smtClean="0">
                <a:solidFill>
                  <a:srgbClr val="7030A0"/>
                </a:solidFill>
              </a:rPr>
              <a:t>(informal) ten fifty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about Prices $$</a:t>
            </a:r>
          </a:p>
        </p:txBody>
      </p:sp>
    </p:spTree>
    <p:extLst>
      <p:ext uri="{BB962C8B-B14F-4D97-AF65-F5344CB8AC3E}">
        <p14:creationId xmlns:p14="http://schemas.microsoft.com/office/powerpoint/2010/main" val="9325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102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Partitives: Asking about Prices $$</vt:lpstr>
      <vt:lpstr>Asking about Prices $$</vt:lpstr>
      <vt:lpstr>Asking about Prices $$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Partitives: Asking about Prices $$</dc:title>
  <dc:creator>Diana Vera Alba</dc:creator>
  <cp:lastModifiedBy>Diana Vera Alba</cp:lastModifiedBy>
  <cp:revision>3</cp:revision>
  <dcterms:created xsi:type="dcterms:W3CDTF">2014-08-21T02:44:36Z</dcterms:created>
  <dcterms:modified xsi:type="dcterms:W3CDTF">2014-08-26T01:18:57Z</dcterms:modified>
</cp:coreProperties>
</file>