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D89214-E2C7-4D65-806A-5381B1A5E696}" type="datetimeFigureOut">
              <a:rPr lang="en-US" smtClean="0"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9AD0C5D-E664-4033-A411-0F8CC4A2F1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continuous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Alba, </a:t>
            </a:r>
            <a:r>
              <a:rPr lang="en-US" dirty="0" err="1" smtClean="0"/>
              <a:t>esl</a:t>
            </a:r>
            <a:r>
              <a:rPr lang="en-US" dirty="0" smtClean="0"/>
              <a:t> 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429000"/>
            <a:ext cx="3048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4267200" y="5486400"/>
            <a:ext cx="1447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continuous-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57172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i="1" u="sng" dirty="0" smtClean="0"/>
              <a:t>RULE</a:t>
            </a:r>
            <a:r>
              <a:rPr lang="en-US" sz="2800" b="0" dirty="0" smtClean="0"/>
              <a:t>: The present continuous of the passive voice is formed with the verb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 BE” </a:t>
            </a:r>
            <a:r>
              <a:rPr lang="en-US" sz="2800" b="0" dirty="0" smtClean="0"/>
              <a:t>in the present continuous            the past participle of the verb.</a:t>
            </a:r>
          </a:p>
          <a:p>
            <a:pPr marL="285750" indent="-285750">
              <a:buFont typeface="Wingdings" pitchFamily="2" charset="2"/>
              <a:buChar char="v"/>
            </a:pPr>
            <a:endParaRPr lang="en-US" sz="2800" b="0" dirty="0"/>
          </a:p>
          <a:p>
            <a:pPr marL="285750" indent="-285750">
              <a:buFont typeface="Wingdings" pitchFamily="2" charset="2"/>
              <a:buChar char="v"/>
            </a:pPr>
            <a:r>
              <a:rPr lang="en-US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EXAMPLES:</a:t>
            </a:r>
            <a:r>
              <a:rPr lang="en-US" sz="2800" b="0" dirty="0" smtClean="0"/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0" dirty="0" smtClean="0"/>
              <a:t>It is being repaired.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b="0" dirty="0" smtClean="0"/>
              <a:t>They are being taken in. </a:t>
            </a:r>
            <a:endParaRPr lang="en-US" sz="2800" dirty="0" smtClean="0"/>
          </a:p>
          <a:p>
            <a:pPr marL="285750" indent="-285750">
              <a:buFont typeface="Wingdings" pitchFamily="2" charset="2"/>
              <a:buChar char="v"/>
            </a:pPr>
            <a:endParaRPr lang="en-US" sz="2800" b="0" i="1" u="sng" dirty="0"/>
          </a:p>
          <a:p>
            <a:pPr marL="285750" indent="-285750">
              <a:buFont typeface="Wingdings" pitchFamily="2" charset="2"/>
              <a:buChar char="v"/>
            </a:pPr>
            <a:endParaRPr lang="en-US" sz="2800" i="1" u="sng" dirty="0"/>
          </a:p>
        </p:txBody>
      </p:sp>
      <p:sp>
        <p:nvSpPr>
          <p:cNvPr id="4" name="Plus 3"/>
          <p:cNvSpPr/>
          <p:nvPr/>
        </p:nvSpPr>
        <p:spPr>
          <a:xfrm>
            <a:off x="4114800" y="1884218"/>
            <a:ext cx="1066800" cy="952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PLUS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776" y="5081430"/>
            <a:ext cx="2754024" cy="1809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081431"/>
            <a:ext cx="2631040" cy="175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590800"/>
            <a:ext cx="4191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58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Present continuous passive</vt:lpstr>
      <vt:lpstr>Present continuous- passive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passive</dc:title>
  <dc:creator>Diana Vera Alba</dc:creator>
  <cp:lastModifiedBy>Diana Vera Alba</cp:lastModifiedBy>
  <cp:revision>3</cp:revision>
  <dcterms:created xsi:type="dcterms:W3CDTF">2013-08-28T20:30:09Z</dcterms:created>
  <dcterms:modified xsi:type="dcterms:W3CDTF">2013-08-28T20:46:47Z</dcterms:modified>
</cp:coreProperties>
</file>