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03D30-D636-4BD2-A1CC-5F295B945BE5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7969C95-49BE-43AD-9161-EDCB305492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03D30-D636-4BD2-A1CC-5F295B945BE5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9C95-49BE-43AD-9161-EDCB305492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03D30-D636-4BD2-A1CC-5F295B945BE5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9C95-49BE-43AD-9161-EDCB305492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03D30-D636-4BD2-A1CC-5F295B945BE5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7969C95-49BE-43AD-9161-EDCB305492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03D30-D636-4BD2-A1CC-5F295B945BE5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9C95-49BE-43AD-9161-EDCB3054920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03D30-D636-4BD2-A1CC-5F295B945BE5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9C95-49BE-43AD-9161-EDCB305492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03D30-D636-4BD2-A1CC-5F295B945BE5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7969C95-49BE-43AD-9161-EDCB3054920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03D30-D636-4BD2-A1CC-5F295B945BE5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9C95-49BE-43AD-9161-EDCB305492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03D30-D636-4BD2-A1CC-5F295B945BE5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9C95-49BE-43AD-9161-EDCB305492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03D30-D636-4BD2-A1CC-5F295B945BE5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9C95-49BE-43AD-9161-EDCB305492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03D30-D636-4BD2-A1CC-5F295B945BE5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9C95-49BE-43AD-9161-EDCB3054920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9403D30-D636-4BD2-A1CC-5F295B945BE5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969C95-49BE-43AD-9161-EDCB3054920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 PERFECT PASSIVE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ESL Level 4</a:t>
            </a:r>
          </a:p>
          <a:p>
            <a:r>
              <a:rPr lang="en-US" dirty="0" smtClean="0"/>
              <a:t>Mrs. Alba	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685800"/>
            <a:ext cx="3390900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2063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pRESeNT</a:t>
            </a:r>
            <a:r>
              <a:rPr lang="en-US" dirty="0" smtClean="0"/>
              <a:t> PERFECT PASSIVE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RULE: </a:t>
            </a:r>
            <a:r>
              <a:rPr lang="en-US" dirty="0"/>
              <a:t> </a:t>
            </a:r>
            <a:r>
              <a:rPr lang="en-US" dirty="0" smtClean="0"/>
              <a:t>The passive voice is used when the doer of the action is unknown or when the doer is unimportant.</a:t>
            </a:r>
          </a:p>
          <a:p>
            <a:endParaRPr lang="en-US" b="1" dirty="0"/>
          </a:p>
          <a:p>
            <a:r>
              <a:rPr lang="en-US" b="1" i="1" u="sng" dirty="0" smtClean="0"/>
              <a:t>EXAMPLES</a:t>
            </a:r>
            <a:r>
              <a:rPr lang="en-US" b="1" i="1" dirty="0" smtClean="0"/>
              <a:t>: </a:t>
            </a:r>
          </a:p>
          <a:p>
            <a:r>
              <a:rPr lang="en-US" b="1" i="1" dirty="0" smtClean="0"/>
              <a:t>The report has already been written. </a:t>
            </a:r>
            <a:r>
              <a:rPr lang="en-US" sz="1800" b="1" i="1" dirty="0" smtClean="0">
                <a:solidFill>
                  <a:srgbClr val="FF0000"/>
                </a:solidFill>
              </a:rPr>
              <a:t>{we don’t know who wrote the report.  We only know that the report is written}</a:t>
            </a:r>
          </a:p>
          <a:p>
            <a:r>
              <a:rPr lang="en-US" b="1" i="1" dirty="0" smtClean="0"/>
              <a:t>The decorations have already been hung up. </a:t>
            </a:r>
            <a:r>
              <a:rPr lang="en-US" sz="1800" b="1" i="1" dirty="0" smtClean="0">
                <a:solidFill>
                  <a:srgbClr val="FF0000"/>
                </a:solidFill>
              </a:rPr>
              <a:t>{we don’t know who hung up the decorations.  We only know that the decorations are up}</a:t>
            </a:r>
            <a:endParaRPr lang="en-US" b="1" i="1" dirty="0" smtClean="0">
              <a:solidFill>
                <a:srgbClr val="FF0000"/>
              </a:solidFill>
            </a:endParaRPr>
          </a:p>
          <a:p>
            <a:endParaRPr lang="en-US" sz="1800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008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perfect passive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RULE: </a:t>
            </a:r>
            <a:r>
              <a:rPr lang="en-US" dirty="0" smtClean="0"/>
              <a:t>The present perfect of the passive voice is formed with:  the verb “to be” in the present perfect         the part participle. </a:t>
            </a:r>
          </a:p>
          <a:p>
            <a:endParaRPr lang="en-US" b="1" dirty="0"/>
          </a:p>
          <a:p>
            <a:r>
              <a:rPr lang="en-US" b="1" i="1" u="sng" dirty="0" smtClean="0"/>
              <a:t>Examples</a:t>
            </a:r>
            <a:r>
              <a:rPr lang="en-US" dirty="0" smtClean="0"/>
              <a:t>:</a:t>
            </a:r>
          </a:p>
          <a:p>
            <a:r>
              <a:rPr lang="en-US" dirty="0" smtClean="0"/>
              <a:t>It’s already </a:t>
            </a:r>
            <a:r>
              <a:rPr lang="en-US" b="1" dirty="0" smtClean="0"/>
              <a:t>been written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They’ve already </a:t>
            </a:r>
            <a:r>
              <a:rPr lang="en-US" b="1" dirty="0" smtClean="0"/>
              <a:t>been hung up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4" name="Plus 3"/>
          <p:cNvSpPr/>
          <p:nvPr/>
        </p:nvSpPr>
        <p:spPr>
          <a:xfrm>
            <a:off x="1905000" y="2362200"/>
            <a:ext cx="990600" cy="11430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Plus</a:t>
            </a:r>
            <a:endParaRPr lang="en-US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5614" y="3657600"/>
            <a:ext cx="3005687" cy="2251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3876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988" y="2509837"/>
            <a:ext cx="2486025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09214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</TotalTime>
  <Words>134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Trek</vt:lpstr>
      <vt:lpstr>PRESENT PERFECT PASSIVE </vt:lpstr>
      <vt:lpstr>pRESeNT PERFECT PASSIVE </vt:lpstr>
      <vt:lpstr>Present perfect passive</vt:lpstr>
      <vt:lpstr>Questions?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PERFECT PASSIVE </dc:title>
  <dc:creator>Diana Vera Alba</dc:creator>
  <cp:lastModifiedBy>Diana Vera Alba</cp:lastModifiedBy>
  <cp:revision>3</cp:revision>
  <dcterms:created xsi:type="dcterms:W3CDTF">2013-08-26T19:31:44Z</dcterms:created>
  <dcterms:modified xsi:type="dcterms:W3CDTF">2013-08-26T19:57:06Z</dcterms:modified>
</cp:coreProperties>
</file>