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7ED701-855A-44E4-8F6A-F7066299587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7A30D0-56ED-4FDD-829C-9CA4C01AB1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D701-855A-44E4-8F6A-F7066299587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30D0-56ED-4FDD-829C-9CA4C01AB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D701-855A-44E4-8F6A-F7066299587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30D0-56ED-4FDD-829C-9CA4C01AB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7ED701-855A-44E4-8F6A-F7066299587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7A30D0-56ED-4FDD-829C-9CA4C01AB1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7ED701-855A-44E4-8F6A-F7066299587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7A30D0-56ED-4FDD-829C-9CA4C01AB1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D701-855A-44E4-8F6A-F7066299587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30D0-56ED-4FDD-829C-9CA4C01AB1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D701-855A-44E4-8F6A-F7066299587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30D0-56ED-4FDD-829C-9CA4C01AB1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7ED701-855A-44E4-8F6A-F7066299587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7A30D0-56ED-4FDD-829C-9CA4C01AB1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D701-855A-44E4-8F6A-F7066299587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30D0-56ED-4FDD-829C-9CA4C01AB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7ED701-855A-44E4-8F6A-F7066299587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7A30D0-56ED-4FDD-829C-9CA4C01AB13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7ED701-855A-44E4-8F6A-F7066299587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7A30D0-56ED-4FDD-829C-9CA4C01AB13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7ED701-855A-44E4-8F6A-F7066299587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7A30D0-56ED-4FDD-829C-9CA4C01AB1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REQUESTS with EMBEDDED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</a:t>
            </a:r>
          </a:p>
          <a:p>
            <a:r>
              <a:rPr lang="en-US" dirty="0" smtClean="0"/>
              <a:t>ESL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8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Requests with Embedded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RULE: A question can be embedded into another question.  </a:t>
            </a:r>
            <a:r>
              <a:rPr lang="en-US" u="sng" dirty="0" smtClean="0">
                <a:solidFill>
                  <a:srgbClr val="FF0000"/>
                </a:solidFill>
              </a:rPr>
              <a:t>The first question </a:t>
            </a:r>
            <a:r>
              <a:rPr lang="en-US" dirty="0" smtClean="0"/>
              <a:t>maintains its question word order.  </a:t>
            </a:r>
            <a:r>
              <a:rPr lang="en-US" b="1" u="sng" dirty="0" smtClean="0">
                <a:solidFill>
                  <a:srgbClr val="00B050"/>
                </a:solidFill>
              </a:rPr>
              <a:t>The embedded question changes </a:t>
            </a:r>
            <a:r>
              <a:rPr lang="en-US" dirty="0" smtClean="0"/>
              <a:t>to follow the word order of a statement.</a:t>
            </a:r>
          </a:p>
          <a:p>
            <a:endParaRPr lang="en-US" dirty="0"/>
          </a:p>
          <a:p>
            <a:r>
              <a:rPr lang="en-US" b="1" i="1" u="sng" dirty="0" smtClean="0"/>
              <a:t>EXAMPLES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Do you know</a:t>
            </a:r>
            <a:r>
              <a:rPr lang="en-US" dirty="0" smtClean="0"/>
              <a:t>…..?</a:t>
            </a:r>
          </a:p>
          <a:p>
            <a:r>
              <a:rPr lang="en-US" b="1" dirty="0" smtClean="0"/>
              <a:t>What is the homework assignment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 you know </a:t>
            </a:r>
            <a:r>
              <a:rPr lang="en-US" dirty="0" smtClean="0">
                <a:solidFill>
                  <a:srgbClr val="00B050"/>
                </a:solidFill>
              </a:rPr>
              <a:t>what the homework assignment </a:t>
            </a:r>
            <a:r>
              <a:rPr lang="en-US" i="1" u="sng" dirty="0" smtClean="0">
                <a:solidFill>
                  <a:srgbClr val="00B050"/>
                </a:solidFill>
              </a:rPr>
              <a:t>is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2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Requests with Embedded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u="sng" dirty="0" smtClean="0"/>
          </a:p>
          <a:p>
            <a:r>
              <a:rPr lang="en-US" b="1" u="sng" dirty="0" smtClean="0"/>
              <a:t>RULE: </a:t>
            </a:r>
            <a:r>
              <a:rPr lang="en-US" dirty="0" smtClean="0"/>
              <a:t>Starting a direct question with </a:t>
            </a:r>
            <a:r>
              <a:rPr lang="en-US" b="1" i="1" u="sng" dirty="0" smtClean="0"/>
              <a:t>Do you know</a:t>
            </a:r>
            <a:r>
              <a:rPr lang="en-US" dirty="0" smtClean="0"/>
              <a:t> makes the question more polite. </a:t>
            </a:r>
          </a:p>
          <a:p>
            <a:endParaRPr lang="en-US" dirty="0"/>
          </a:p>
          <a:p>
            <a:r>
              <a:rPr lang="en-US" i="1" dirty="0" smtClean="0"/>
              <a:t>Do you know </a:t>
            </a:r>
            <a:r>
              <a:rPr lang="en-US" dirty="0" smtClean="0"/>
              <a:t>how to get to the bus stop?</a:t>
            </a:r>
          </a:p>
          <a:p>
            <a:r>
              <a:rPr lang="en-US" i="1" dirty="0" smtClean="0"/>
              <a:t>Do you know </a:t>
            </a:r>
            <a:r>
              <a:rPr lang="en-US" dirty="0" smtClean="0"/>
              <a:t>when we will have the next CASAS test?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4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110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REQUESTS with EMBEDDED QUESTIONS</vt:lpstr>
      <vt:lpstr>Requests with Embedded questions</vt:lpstr>
      <vt:lpstr>Requests with Embedded 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REQUESTS with EMBEDDED QUESTIONS</dc:title>
  <dc:creator>Diana Vera Alba</dc:creator>
  <cp:lastModifiedBy>Diana Vera Alba</cp:lastModifiedBy>
  <cp:revision>2</cp:revision>
  <dcterms:created xsi:type="dcterms:W3CDTF">2013-09-04T19:04:14Z</dcterms:created>
  <dcterms:modified xsi:type="dcterms:W3CDTF">2013-09-04T19:20:52Z</dcterms:modified>
</cp:coreProperties>
</file>