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9A7CD-BB57-42F0-95CF-1EE8E3078DBE}" type="datetimeFigureOut">
              <a:rPr lang="en-US" smtClean="0"/>
              <a:t>8/26/2013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0A3148-DBF1-4CF2-9CBC-DAA1ACCDAB87}" type="slidenum">
              <a:rPr lang="en-US" smtClean="0"/>
              <a:t>‹#›</a:t>
            </a:fld>
            <a:endParaRPr lang="en-US"/>
          </a:p>
        </p:txBody>
      </p:sp>
    </p:spTree>
    <p:extLst>
      <p:ext uri="{BB962C8B-B14F-4D97-AF65-F5344CB8AC3E}">
        <p14:creationId xmlns:p14="http://schemas.microsoft.com/office/powerpoint/2010/main" val="604835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 of “The Wright brothers flew the airplane” </a:t>
            </a:r>
            <a:endParaRPr lang="en-US" dirty="0"/>
          </a:p>
        </p:txBody>
      </p:sp>
      <p:sp>
        <p:nvSpPr>
          <p:cNvPr id="4" name="Slide Number Placeholder 3"/>
          <p:cNvSpPr>
            <a:spLocks noGrp="1"/>
          </p:cNvSpPr>
          <p:nvPr>
            <p:ph type="sldNum" sz="quarter" idx="10"/>
          </p:nvPr>
        </p:nvSpPr>
        <p:spPr/>
        <p:txBody>
          <a:bodyPr/>
          <a:lstStyle/>
          <a:p>
            <a:fld id="{2E0A3148-DBF1-4CF2-9CBC-DAA1ACCDAB87}" type="slidenum">
              <a:rPr lang="en-US" smtClean="0"/>
              <a:t>2</a:t>
            </a:fld>
            <a:endParaRPr lang="en-US"/>
          </a:p>
        </p:txBody>
      </p:sp>
    </p:spTree>
    <p:extLst>
      <p:ext uri="{BB962C8B-B14F-4D97-AF65-F5344CB8AC3E}">
        <p14:creationId xmlns:p14="http://schemas.microsoft.com/office/powerpoint/2010/main" val="414544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C4CE0BC-F782-46FA-B0B2-E4FEBD10B068}"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C374A-C9D4-4C4B-9E52-385F231E86B5}"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CE0BC-F782-46FA-B0B2-E4FEBD10B068}"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C374A-C9D4-4C4B-9E52-385F231E8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CE0BC-F782-46FA-B0B2-E4FEBD10B068}"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C374A-C9D4-4C4B-9E52-385F231E8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CE0BC-F782-46FA-B0B2-E4FEBD10B068}"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C374A-C9D4-4C4B-9E52-385F231E8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BC4CE0BC-F782-46FA-B0B2-E4FEBD10B068}" type="datetimeFigureOut">
              <a:rPr lang="en-US" smtClean="0"/>
              <a:t>8/26/2013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A26C374A-C9D4-4C4B-9E52-385F231E86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4CE0BC-F782-46FA-B0B2-E4FEBD10B068}"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C374A-C9D4-4C4B-9E52-385F231E8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4CE0BC-F782-46FA-B0B2-E4FEBD10B068}" type="datetimeFigureOut">
              <a:rPr lang="en-US" smtClean="0"/>
              <a:t>8/26/2013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6C374A-C9D4-4C4B-9E52-385F231E8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4CE0BC-F782-46FA-B0B2-E4FEBD10B068}" type="datetimeFigureOut">
              <a:rPr lang="en-US" smtClean="0"/>
              <a:t>8/26/2013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6C374A-C9D4-4C4B-9E52-385F231E86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CE0BC-F782-46FA-B0B2-E4FEBD10B068}" type="datetimeFigureOut">
              <a:rPr lang="en-US" smtClean="0"/>
              <a:t>8/26/2013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6C374A-C9D4-4C4B-9E52-385F231E8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4CE0BC-F782-46FA-B0B2-E4FEBD10B068}"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C374A-C9D4-4C4B-9E52-385F231E86B5}"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C4CE0BC-F782-46FA-B0B2-E4FEBD10B068}"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C374A-C9D4-4C4B-9E52-385F231E86B5}"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C4CE0BC-F782-46FA-B0B2-E4FEBD10B068}" type="datetimeFigureOut">
              <a:rPr lang="en-US" smtClean="0"/>
              <a:t>8/26/2013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26C374A-C9D4-4C4B-9E52-385F231E86B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Passive Voice</a:t>
            </a:r>
            <a:endParaRPr lang="en-US" dirty="0"/>
          </a:p>
        </p:txBody>
      </p:sp>
      <p:sp>
        <p:nvSpPr>
          <p:cNvPr id="3" name="Subtitle 2"/>
          <p:cNvSpPr>
            <a:spLocks noGrp="1"/>
          </p:cNvSpPr>
          <p:nvPr>
            <p:ph type="subTitle" idx="1"/>
          </p:nvPr>
        </p:nvSpPr>
        <p:spPr/>
        <p:txBody>
          <a:bodyPr/>
          <a:lstStyle/>
          <a:p>
            <a:r>
              <a:rPr lang="en-US" dirty="0" smtClean="0"/>
              <a:t>ESL Level 4</a:t>
            </a:r>
          </a:p>
          <a:p>
            <a:r>
              <a:rPr lang="en-US" dirty="0" smtClean="0"/>
              <a:t>Mrs. Alba</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609600"/>
            <a:ext cx="3597786" cy="3214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6543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Passive Voice	</a:t>
            </a:r>
            <a:endParaRPr lang="en-US" dirty="0"/>
          </a:p>
        </p:txBody>
      </p:sp>
      <p:sp>
        <p:nvSpPr>
          <p:cNvPr id="3" name="Content Placeholder 2"/>
          <p:cNvSpPr>
            <a:spLocks noGrp="1"/>
          </p:cNvSpPr>
          <p:nvPr>
            <p:ph idx="1"/>
          </p:nvPr>
        </p:nvSpPr>
        <p:spPr/>
        <p:txBody>
          <a:bodyPr/>
          <a:lstStyle/>
          <a:p>
            <a:r>
              <a:rPr lang="en-US" b="1" dirty="0" smtClean="0"/>
              <a:t>RULE: </a:t>
            </a:r>
            <a:r>
              <a:rPr lang="en-US" dirty="0" smtClean="0"/>
              <a:t>The passive voice is used to express information in an impersonal or objective way.</a:t>
            </a:r>
          </a:p>
          <a:p>
            <a:endParaRPr lang="en-US" b="1" dirty="0"/>
          </a:p>
          <a:p>
            <a:r>
              <a:rPr lang="en-US" b="1" i="1" dirty="0" smtClean="0"/>
              <a:t>EXAMPLES: </a:t>
            </a:r>
          </a:p>
          <a:p>
            <a:r>
              <a:rPr lang="en-US" dirty="0" smtClean="0"/>
              <a:t>The airplane </a:t>
            </a:r>
            <a:r>
              <a:rPr lang="en-US" b="1" i="1" u="sng" dirty="0" smtClean="0"/>
              <a:t>was flown</a:t>
            </a:r>
            <a:r>
              <a:rPr lang="en-US" dirty="0" smtClean="0"/>
              <a:t> by the Wright brothers. </a:t>
            </a:r>
          </a:p>
          <a:p>
            <a:r>
              <a:rPr lang="en-US" dirty="0" smtClean="0"/>
              <a:t>The sonata </a:t>
            </a:r>
            <a:r>
              <a:rPr lang="en-US" b="1" i="1" u="sng" dirty="0" smtClean="0"/>
              <a:t>was composed </a:t>
            </a:r>
            <a:r>
              <a:rPr lang="en-US" dirty="0" smtClean="0"/>
              <a:t>by Mozart.</a:t>
            </a:r>
            <a:endParaRPr lang="en-US" u="sng" dirty="0" smtClean="0"/>
          </a:p>
          <a:p>
            <a:endParaRPr lang="en-US" b="1" i="1" dirty="0"/>
          </a:p>
        </p:txBody>
      </p:sp>
    </p:spTree>
    <p:extLst>
      <p:ext uri="{BB962C8B-B14F-4D97-AF65-F5344CB8AC3E}">
        <p14:creationId xmlns:p14="http://schemas.microsoft.com/office/powerpoint/2010/main" val="16763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Passive Voice </a:t>
            </a:r>
            <a:endParaRPr lang="en-US" dirty="0"/>
          </a:p>
        </p:txBody>
      </p:sp>
      <p:sp>
        <p:nvSpPr>
          <p:cNvPr id="3" name="Content Placeholder 2"/>
          <p:cNvSpPr>
            <a:spLocks noGrp="1"/>
          </p:cNvSpPr>
          <p:nvPr>
            <p:ph idx="1"/>
          </p:nvPr>
        </p:nvSpPr>
        <p:spPr/>
        <p:txBody>
          <a:bodyPr>
            <a:normAutofit lnSpcReduction="10000"/>
          </a:bodyPr>
          <a:lstStyle/>
          <a:p>
            <a:r>
              <a:rPr lang="en-US" b="1" dirty="0" smtClean="0"/>
              <a:t>RULE: </a:t>
            </a:r>
            <a:r>
              <a:rPr lang="en-US" dirty="0" smtClean="0"/>
              <a:t>Many verbs in English can be used in both the active and the passive voice.  In the passive sentences, the receiver of the action becomes the subject of the verb.  The “doer” of the action is indicated by the expression </a:t>
            </a:r>
            <a:r>
              <a:rPr lang="en-US" b="1" i="1" dirty="0" smtClean="0"/>
              <a:t>by __________</a:t>
            </a:r>
            <a:r>
              <a:rPr lang="en-US" i="1" dirty="0" smtClean="0"/>
              <a:t>.</a:t>
            </a:r>
          </a:p>
          <a:p>
            <a:endParaRPr lang="en-US" b="1" i="1" u="sng" dirty="0"/>
          </a:p>
          <a:p>
            <a:r>
              <a:rPr lang="en-US" b="1" i="1" u="sng" dirty="0" smtClean="0"/>
              <a:t>EXAMPLES</a:t>
            </a:r>
            <a:r>
              <a:rPr lang="en-US" dirty="0" smtClean="0"/>
              <a:t>: </a:t>
            </a:r>
          </a:p>
          <a:p>
            <a:r>
              <a:rPr lang="en-US" b="1" u="sng" dirty="0" smtClean="0"/>
              <a:t>Active:</a:t>
            </a:r>
            <a:r>
              <a:rPr lang="en-US" dirty="0" smtClean="0"/>
              <a:t> Edgar Allan Poe wrote the story.</a:t>
            </a:r>
          </a:p>
          <a:p>
            <a:r>
              <a:rPr lang="en-US" b="1" u="sng" dirty="0" smtClean="0"/>
              <a:t>Passive: </a:t>
            </a:r>
            <a:r>
              <a:rPr lang="en-US" dirty="0" smtClean="0"/>
              <a:t>The story was written by Edgar Allan Poe.</a:t>
            </a:r>
          </a:p>
          <a:p>
            <a:pPr marL="0" indent="0">
              <a:buNone/>
            </a:pPr>
            <a:endParaRPr lang="en-US" dirty="0" smtClean="0"/>
          </a:p>
          <a:p>
            <a:r>
              <a:rPr lang="en-US" b="1" u="sng" dirty="0" smtClean="0"/>
              <a:t>Active</a:t>
            </a:r>
            <a:r>
              <a:rPr lang="en-US" dirty="0" smtClean="0"/>
              <a:t>: Napoleon wore the uniform.</a:t>
            </a:r>
          </a:p>
          <a:p>
            <a:r>
              <a:rPr lang="en-US" b="1" u="sng" dirty="0" smtClean="0"/>
              <a:t>Passive: </a:t>
            </a:r>
            <a:r>
              <a:rPr lang="en-US" dirty="0" smtClean="0"/>
              <a:t> The uniform was worn by Napoleon. </a:t>
            </a:r>
            <a:endParaRPr lang="en-US" b="1" u="sng" dirty="0"/>
          </a:p>
        </p:txBody>
      </p:sp>
    </p:spTree>
    <p:extLst>
      <p:ext uri="{BB962C8B-B14F-4D97-AF65-F5344CB8AC3E}">
        <p14:creationId xmlns:p14="http://schemas.microsoft.com/office/powerpoint/2010/main" val="1209051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Passive Voice</a:t>
            </a:r>
            <a:endParaRPr lang="en-US" dirty="0"/>
          </a:p>
        </p:txBody>
      </p:sp>
      <p:sp>
        <p:nvSpPr>
          <p:cNvPr id="3" name="Content Placeholder 2"/>
          <p:cNvSpPr>
            <a:spLocks noGrp="1"/>
          </p:cNvSpPr>
          <p:nvPr>
            <p:ph idx="1"/>
          </p:nvPr>
        </p:nvSpPr>
        <p:spPr/>
        <p:txBody>
          <a:bodyPr/>
          <a:lstStyle/>
          <a:p>
            <a:r>
              <a:rPr lang="en-US" b="1" u="sng" dirty="0" smtClean="0"/>
              <a:t>RULE</a:t>
            </a:r>
            <a:r>
              <a:rPr lang="en-US" dirty="0" smtClean="0"/>
              <a:t>:  The passive voice is formed with the verb </a:t>
            </a:r>
            <a:r>
              <a:rPr lang="en-US" b="1" i="1" u="sng" dirty="0" smtClean="0"/>
              <a:t>to be</a:t>
            </a:r>
            <a:r>
              <a:rPr lang="en-US" dirty="0" smtClean="0"/>
              <a:t> and the PAST PARTICIPLE of the verb.  Below are examples of the simple past form of the passive voice.</a:t>
            </a:r>
          </a:p>
          <a:p>
            <a:endParaRPr lang="en-US" b="1" u="sng" dirty="0"/>
          </a:p>
          <a:p>
            <a:r>
              <a:rPr lang="en-US" b="1" i="1" u="sng" dirty="0" smtClean="0"/>
              <a:t>EXAMPLES</a:t>
            </a:r>
            <a:r>
              <a:rPr lang="en-US" dirty="0" smtClean="0"/>
              <a:t>: </a:t>
            </a:r>
          </a:p>
          <a:p>
            <a:r>
              <a:rPr lang="en-US" dirty="0" smtClean="0"/>
              <a:t>It </a:t>
            </a:r>
            <a:r>
              <a:rPr lang="en-US" b="1" i="1" u="sng" dirty="0" smtClean="0"/>
              <a:t>was written</a:t>
            </a:r>
            <a:r>
              <a:rPr lang="en-US" dirty="0" smtClean="0"/>
              <a:t> by Edgar Allan Poe.</a:t>
            </a:r>
          </a:p>
          <a:p>
            <a:r>
              <a:rPr lang="en-US" dirty="0" smtClean="0"/>
              <a:t>It was worn </a:t>
            </a:r>
            <a:r>
              <a:rPr lang="en-US" b="1" i="1" u="sng" smtClean="0"/>
              <a:t>by Napoleon. </a:t>
            </a:r>
            <a:endParaRPr lang="en-US" smtClean="0"/>
          </a:p>
          <a:p>
            <a:endParaRPr lang="en-US" b="1" i="1" u="sng" dirty="0"/>
          </a:p>
        </p:txBody>
      </p:sp>
    </p:spTree>
    <p:extLst>
      <p:ext uri="{BB962C8B-B14F-4D97-AF65-F5344CB8AC3E}">
        <p14:creationId xmlns:p14="http://schemas.microsoft.com/office/powerpoint/2010/main" val="3674473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Active vs. Passive Voice</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738666"/>
            <a:ext cx="7394340" cy="43573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3888307"/>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19</TotalTime>
  <Words>207</Words>
  <Application>Microsoft Office PowerPoint</Application>
  <PresentationFormat>On-screen Show (4:3)</PresentationFormat>
  <Paragraphs>27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Thatch</vt:lpstr>
      <vt:lpstr>The Passive Voice</vt:lpstr>
      <vt:lpstr>The Passive Voice </vt:lpstr>
      <vt:lpstr>The Passive Voice </vt:lpstr>
      <vt:lpstr>The Passive Voice</vt:lpstr>
      <vt:lpstr>Comparison of Active vs. Passive Voice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Passive Voice</dc:title>
  <dc:creator>Diana Vera Alba</dc:creator>
  <cp:lastModifiedBy>Diana Vera Alba</cp:lastModifiedBy>
  <cp:revision>2</cp:revision>
  <dcterms:created xsi:type="dcterms:W3CDTF">2013-08-26T15:04:17Z</dcterms:created>
  <dcterms:modified xsi:type="dcterms:W3CDTF">2013-08-26T15:23:52Z</dcterms:modified>
</cp:coreProperties>
</file>