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Real Conditional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85800"/>
            <a:ext cx="17145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804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Real Conditional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present real conditional is used to predict what will happen under certain (real) conditions.  This form uses the present form of the verb in the </a:t>
            </a:r>
            <a:r>
              <a:rPr lang="en-US" b="1" i="1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-clause, and the simple future in the result clause.  Even though the </a:t>
            </a:r>
            <a:r>
              <a:rPr lang="en-US" b="1" i="1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-clause refers to a future condition, it is in the simple present form of the verb.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797" y="4038600"/>
            <a:ext cx="3736603" cy="247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77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EXAMPLES </a:t>
            </a:r>
            <a:r>
              <a:rPr lang="en-US" dirty="0" smtClean="0"/>
              <a:t>using the </a:t>
            </a:r>
            <a:br>
              <a:rPr lang="en-US" dirty="0" smtClean="0"/>
            </a:br>
            <a:r>
              <a:rPr lang="en-US" dirty="0" smtClean="0"/>
              <a:t>Present Real Conditional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i="1" dirty="0" smtClean="0"/>
              <a:t>If</a:t>
            </a:r>
            <a:r>
              <a:rPr lang="en-US" dirty="0" smtClean="0"/>
              <a:t> the weather </a:t>
            </a:r>
            <a:r>
              <a:rPr lang="en-US" b="1" i="1" dirty="0" smtClean="0"/>
              <a:t>is</a:t>
            </a:r>
            <a:r>
              <a:rPr lang="en-US" dirty="0" smtClean="0"/>
              <a:t> good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i="1" dirty="0" smtClean="0"/>
              <a:t>If</a:t>
            </a:r>
            <a:r>
              <a:rPr lang="en-US" dirty="0" smtClean="0"/>
              <a:t> it rains,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she</a:t>
            </a:r>
            <a:r>
              <a:rPr lang="en-US" b="1" dirty="0" smtClean="0"/>
              <a:t>’ll</a:t>
            </a:r>
            <a:r>
              <a:rPr lang="en-US" dirty="0" smtClean="0"/>
              <a:t> probably </a:t>
            </a:r>
            <a:r>
              <a:rPr lang="en-US" b="1" i="1" dirty="0" smtClean="0"/>
              <a:t>ride</a:t>
            </a:r>
            <a:r>
              <a:rPr lang="en-US" dirty="0" smtClean="0"/>
              <a:t> her bicycle.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</a:t>
            </a:r>
            <a:r>
              <a:rPr lang="en-US" b="1" dirty="0" smtClean="0"/>
              <a:t>’ll</a:t>
            </a:r>
            <a:r>
              <a:rPr lang="en-US" dirty="0" smtClean="0"/>
              <a:t> probably </a:t>
            </a:r>
            <a:r>
              <a:rPr lang="en-US" b="1" dirty="0" smtClean="0"/>
              <a:t>watch</a:t>
            </a:r>
            <a:r>
              <a:rPr lang="en-US" dirty="0" smtClean="0"/>
              <a:t> TV.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b="1" u="sng" dirty="0">
                <a:solidFill>
                  <a:srgbClr val="FF0000"/>
                </a:solidFill>
              </a:rPr>
              <a:t>Note: </a:t>
            </a:r>
            <a:r>
              <a:rPr lang="en-US" sz="1800" dirty="0"/>
              <a:t>the </a:t>
            </a:r>
            <a:r>
              <a:rPr lang="en-US" sz="1800" dirty="0" smtClean="0"/>
              <a:t>contractions she’ll &amp; he’ll mean </a:t>
            </a:r>
            <a:r>
              <a:rPr lang="en-US" sz="1800" dirty="0" smtClean="0"/>
              <a:t>SHE </a:t>
            </a:r>
            <a:r>
              <a:rPr lang="en-US" sz="1800" dirty="0" smtClean="0"/>
              <a:t>WILL and HE WILL.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IF…..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RESULT…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7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66008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19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drumroll.wav"/>
          </p:stSnd>
        </p:sndAc>
      </p:transition>
    </mc:Choice>
    <mc:Fallback>
      <p:transition spd="slow">
        <p:split orient="vert"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115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Present Real Conditional</vt:lpstr>
      <vt:lpstr>Present Real Conditional</vt:lpstr>
      <vt:lpstr>EXAMPLES using the  Present Real Conditional</vt:lpstr>
      <vt:lpstr>Questions?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Real Conditional</dc:title>
  <dc:creator>Diana Vera Alba</dc:creator>
  <cp:lastModifiedBy>Diana Vera Alba</cp:lastModifiedBy>
  <cp:revision>7</cp:revision>
  <dcterms:created xsi:type="dcterms:W3CDTF">2013-09-13T19:21:54Z</dcterms:created>
  <dcterms:modified xsi:type="dcterms:W3CDTF">2013-09-16T16:24:12Z</dcterms:modified>
</cp:coreProperties>
</file>