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D14F99-EDA6-43D3-9F4F-1DA2B99BA79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4F99-EDA6-43D3-9F4F-1DA2B99BA79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4F99-EDA6-43D3-9F4F-1DA2B99BA79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D14F99-EDA6-43D3-9F4F-1DA2B99BA79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D14F99-EDA6-43D3-9F4F-1DA2B99BA79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4F99-EDA6-43D3-9F4F-1DA2B99BA79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4F99-EDA6-43D3-9F4F-1DA2B99BA79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D14F99-EDA6-43D3-9F4F-1DA2B99BA79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4F99-EDA6-43D3-9F4F-1DA2B99BA79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D14F99-EDA6-43D3-9F4F-1DA2B99BA79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D14F99-EDA6-43D3-9F4F-1DA2B99BA79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D14F99-EDA6-43D3-9F4F-1DA2B99BA79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Real </a:t>
            </a:r>
            <a:r>
              <a:rPr lang="en-US" dirty="0" smtClean="0"/>
              <a:t>Conditional with </a:t>
            </a:r>
            <a:r>
              <a:rPr lang="en-US" dirty="0" smtClean="0">
                <a:solidFill>
                  <a:srgbClr val="FF0000"/>
                </a:solidFill>
              </a:rPr>
              <a:t>MIGHT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Alba</a:t>
            </a:r>
          </a:p>
          <a:p>
            <a:r>
              <a:rPr lang="en-US" dirty="0" smtClean="0"/>
              <a:t>ESL 4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85800"/>
            <a:ext cx="17145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7804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Real Conditional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present real conditional is used to </a:t>
            </a:r>
            <a:r>
              <a:rPr lang="en-US" dirty="0" smtClean="0"/>
              <a:t>talk about what might happen under certain (real) conditions.  This form uses the present tense in the </a:t>
            </a:r>
            <a:r>
              <a:rPr lang="en-US" b="1" i="1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-clause</a:t>
            </a:r>
            <a:r>
              <a:rPr lang="en-US" dirty="0" smtClean="0"/>
              <a:t>, and </a:t>
            </a:r>
            <a:r>
              <a:rPr lang="en-US" dirty="0" smtClean="0"/>
              <a:t>modals of possibility plus a verb in the result clause.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776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EXAMPLES </a:t>
            </a:r>
            <a:r>
              <a:rPr lang="en-US" dirty="0" smtClean="0"/>
              <a:t>using the </a:t>
            </a:r>
            <a:br>
              <a:rPr lang="en-US" dirty="0" smtClean="0"/>
            </a:br>
            <a:r>
              <a:rPr lang="en-US" dirty="0" smtClean="0"/>
              <a:t>Present Real </a:t>
            </a:r>
            <a:r>
              <a:rPr lang="en-US" dirty="0" smtClean="0"/>
              <a:t>Conditional with </a:t>
            </a:r>
            <a:r>
              <a:rPr lang="en-US" dirty="0" smtClean="0">
                <a:solidFill>
                  <a:srgbClr val="FF0000"/>
                </a:solidFill>
              </a:rPr>
              <a:t>MIGHT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b="1" i="1" dirty="0" smtClean="0"/>
              <a:t>If</a:t>
            </a:r>
            <a:r>
              <a:rPr lang="en-US" dirty="0" smtClean="0"/>
              <a:t> </a:t>
            </a:r>
            <a:r>
              <a:rPr lang="en-US" dirty="0" smtClean="0"/>
              <a:t>he </a:t>
            </a:r>
            <a:r>
              <a:rPr lang="en-US" b="1" dirty="0" smtClean="0"/>
              <a:t>comes</a:t>
            </a:r>
            <a:r>
              <a:rPr lang="en-US" dirty="0" smtClean="0"/>
              <a:t> to the beach,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i="1" dirty="0" smtClean="0"/>
              <a:t>If</a:t>
            </a:r>
            <a:r>
              <a:rPr lang="en-US" dirty="0" smtClean="0"/>
              <a:t> </a:t>
            </a:r>
            <a:r>
              <a:rPr lang="en-US" dirty="0" smtClean="0"/>
              <a:t>Abigail </a:t>
            </a:r>
            <a:r>
              <a:rPr lang="en-US" b="1" dirty="0" smtClean="0"/>
              <a:t>goes</a:t>
            </a:r>
            <a:r>
              <a:rPr lang="en-US" dirty="0" smtClean="0"/>
              <a:t> to school today</a:t>
            </a:r>
            <a:r>
              <a:rPr lang="en-US" dirty="0" smtClean="0"/>
              <a:t>,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b="1" dirty="0" smtClean="0"/>
              <a:t>might get </a:t>
            </a:r>
            <a:r>
              <a:rPr lang="en-US" dirty="0" smtClean="0"/>
              <a:t>carsick.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she </a:t>
            </a:r>
            <a:r>
              <a:rPr lang="en-US" b="1" dirty="0" smtClean="0"/>
              <a:t>might give </a:t>
            </a:r>
            <a:r>
              <a:rPr lang="en-US" dirty="0" smtClean="0"/>
              <a:t>her cold to the other children.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IF…..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RESULT…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72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953000"/>
            <a:ext cx="66008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9199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2" name="drumroll.wav"/>
          </p:stSnd>
        </p:sndAc>
      </p:transition>
    </mc:Choice>
    <mc:Fallback>
      <p:transition spd="slow">
        <p:split orient="vert"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110</TotalTime>
  <Words>92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Present Real Conditional with MIGHT</vt:lpstr>
      <vt:lpstr>Present Real Conditional</vt:lpstr>
      <vt:lpstr>EXAMPLES using the  Present Real Conditional with MIGHT</vt:lpstr>
      <vt:lpstr>Questions?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Real Conditional</dc:title>
  <dc:creator>Diana Vera Alba</dc:creator>
  <cp:lastModifiedBy>Diana Vera Alba</cp:lastModifiedBy>
  <cp:revision>8</cp:revision>
  <dcterms:created xsi:type="dcterms:W3CDTF">2013-09-13T19:21:54Z</dcterms:created>
  <dcterms:modified xsi:type="dcterms:W3CDTF">2013-09-16T16:31:08Z</dcterms:modified>
</cp:coreProperties>
</file>