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D14F99-EDA6-43D3-9F4F-1DA2B99BA79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F0A037-793E-4737-A2D8-0DEE7ED31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</a:t>
            </a:r>
            <a:r>
              <a:rPr lang="en-US" dirty="0" smtClean="0"/>
              <a:t>Unreal </a:t>
            </a:r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85800"/>
            <a:ext cx="17145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80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Unreal Conditional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RULE</a:t>
            </a:r>
            <a:r>
              <a:rPr lang="en-US" dirty="0" smtClean="0"/>
              <a:t>: The present Unreal conditional is used to talk about what would happen in the present under unreal conditions.  </a:t>
            </a:r>
          </a:p>
          <a:p>
            <a:r>
              <a:rPr lang="en-US" dirty="0" smtClean="0"/>
              <a:t>The simple past form is used in the </a:t>
            </a:r>
            <a:r>
              <a:rPr lang="en-US" b="1" i="1" dirty="0" smtClean="0"/>
              <a:t>if</a:t>
            </a:r>
            <a:r>
              <a:rPr lang="en-US" dirty="0" smtClean="0"/>
              <a:t>-clause, and </a:t>
            </a:r>
            <a:r>
              <a:rPr lang="en-US" b="1" i="1" dirty="0" smtClean="0"/>
              <a:t>would</a:t>
            </a:r>
            <a:r>
              <a:rPr lang="en-US" dirty="0" smtClean="0"/>
              <a:t> </a:t>
            </a:r>
            <a:r>
              <a:rPr lang="en-US" b="1" dirty="0" smtClean="0"/>
              <a:t>+ a verb </a:t>
            </a:r>
            <a:r>
              <a:rPr lang="en-US" dirty="0" smtClean="0"/>
              <a:t>is used in the result clause. 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u="sng" dirty="0" smtClean="0"/>
              <a:t>	(</a:t>
            </a:r>
            <a:r>
              <a:rPr lang="en-US" i="1" u="sng" dirty="0" smtClean="0">
                <a:solidFill>
                  <a:srgbClr val="FF0000"/>
                </a:solidFill>
              </a:rPr>
              <a:t>past tense verb</a:t>
            </a:r>
            <a:r>
              <a:rPr lang="en-US" u="sng" dirty="0" smtClean="0"/>
              <a:t>)	</a:t>
            </a:r>
            <a:r>
              <a:rPr lang="en-US" dirty="0" smtClean="0"/>
              <a:t>, </a:t>
            </a:r>
            <a:r>
              <a:rPr lang="en-US" u="sng" dirty="0" smtClean="0"/>
              <a:t>	</a:t>
            </a:r>
            <a:r>
              <a:rPr lang="en-US" i="1" u="sng" dirty="0" smtClean="0">
                <a:solidFill>
                  <a:srgbClr val="FF0000"/>
                </a:solidFill>
              </a:rPr>
              <a:t>would + verb</a:t>
            </a:r>
            <a:r>
              <a:rPr lang="en-US" u="sng" dirty="0" smtClean="0"/>
              <a:t>	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743200" y="3124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828800" y="3505200"/>
            <a:ext cx="3124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18458"/>
            <a:ext cx="5011737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77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  <p:sndAc>
          <p:stSnd>
            <p:snd r:embed="rId2" name="laser.wav"/>
          </p:stSnd>
        </p:sndAc>
      </p:transition>
    </mc:Choice>
    <mc:Fallback>
      <p:transition spd="slow">
        <p:split orient="vert"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EXAMPLES </a:t>
            </a:r>
            <a:r>
              <a:rPr lang="en-US" dirty="0" smtClean="0"/>
              <a:t>using the </a:t>
            </a:r>
            <a:br>
              <a:rPr lang="en-US" dirty="0" smtClean="0"/>
            </a:br>
            <a:r>
              <a:rPr lang="en-US" dirty="0" smtClean="0"/>
              <a:t>Present </a:t>
            </a:r>
            <a:r>
              <a:rPr lang="en-US" dirty="0" smtClean="0"/>
              <a:t>Unreal </a:t>
            </a:r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i="1" dirty="0" smtClean="0"/>
              <a:t>If</a:t>
            </a:r>
            <a:r>
              <a:rPr lang="en-US" dirty="0" smtClean="0"/>
              <a:t> </a:t>
            </a:r>
            <a:r>
              <a:rPr lang="en-US" dirty="0" smtClean="0"/>
              <a:t>they </a:t>
            </a:r>
            <a:r>
              <a:rPr lang="en-US" b="1" i="1" dirty="0" smtClean="0"/>
              <a:t>lived</a:t>
            </a:r>
            <a:r>
              <a:rPr lang="en-US" dirty="0" smtClean="0"/>
              <a:t> closer,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i="1" dirty="0" smtClean="0"/>
              <a:t>If</a:t>
            </a:r>
            <a:r>
              <a:rPr lang="en-US" dirty="0" smtClean="0"/>
              <a:t> </a:t>
            </a:r>
            <a:r>
              <a:rPr lang="en-US" dirty="0" smtClean="0"/>
              <a:t>he </a:t>
            </a:r>
            <a:r>
              <a:rPr lang="en-US" b="1" dirty="0" smtClean="0"/>
              <a:t>studied</a:t>
            </a:r>
            <a:r>
              <a:rPr lang="en-US" dirty="0" smtClean="0"/>
              <a:t> more,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b="1" i="1" dirty="0" smtClean="0"/>
              <a:t>would visit </a:t>
            </a:r>
            <a:r>
              <a:rPr lang="en-US" dirty="0" smtClean="0"/>
              <a:t>more often.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b="1" i="1" dirty="0" smtClean="0"/>
              <a:t>would get </a:t>
            </a:r>
            <a:r>
              <a:rPr lang="en-US" dirty="0" smtClean="0"/>
              <a:t>good grades.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IF…..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RESULT…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38562"/>
            <a:ext cx="6324600" cy="237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47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  <p:sndAc>
          <p:stSnd>
            <p:snd r:embed="rId2" name="laser.wav"/>
          </p:stSnd>
        </p:sndAc>
      </p:transition>
    </mc:Choice>
    <mc:Fallback>
      <p:transition spd="slow">
        <p:split orient="vert"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Unreal Conditional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RULE</a:t>
            </a:r>
            <a:r>
              <a:rPr lang="en-US" dirty="0" smtClean="0"/>
              <a:t>: In the present unreal conditional, </a:t>
            </a:r>
            <a:r>
              <a:rPr lang="en-US" b="1" i="1" dirty="0" smtClean="0"/>
              <a:t>were</a:t>
            </a:r>
            <a:r>
              <a:rPr lang="en-US" dirty="0" smtClean="0"/>
              <a:t> is used as the simple past form of </a:t>
            </a:r>
            <a:r>
              <a:rPr lang="en-US" b="1" i="1" dirty="0" smtClean="0"/>
              <a:t>be</a:t>
            </a:r>
            <a:r>
              <a:rPr lang="en-US" dirty="0" smtClean="0"/>
              <a:t> for both singular and plural subjects.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EXAMPLES: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i="1" dirty="0" smtClean="0"/>
              <a:t>she were </a:t>
            </a:r>
            <a:r>
              <a:rPr lang="en-US" dirty="0" smtClean="0"/>
              <a:t>more outgoing, she’d have friends at school.</a:t>
            </a:r>
          </a:p>
          <a:p>
            <a:r>
              <a:rPr lang="en-US" dirty="0" smtClean="0"/>
              <a:t>If </a:t>
            </a:r>
            <a:r>
              <a:rPr lang="en-US" b="1" i="1" dirty="0" smtClean="0"/>
              <a:t>he were </a:t>
            </a:r>
            <a:r>
              <a:rPr lang="en-US" dirty="0" smtClean="0"/>
              <a:t>more aggressive, he’d be a good salesman.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8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ndAc>
          <p:stSnd>
            <p:snd r:embed="rId2" name="laser.wav"/>
          </p:stSnd>
        </p:sndAc>
      </p:transition>
    </mc:Choice>
    <mc:Fallback>
      <p:transition spd="slow"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443" y="4114800"/>
            <a:ext cx="5259848" cy="238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19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drumroll.wav"/>
          </p:stSnd>
        </p:sndAc>
      </p:transition>
    </mc:Choice>
    <mc:Fallback xmlns="">
      <p:transition spd="slow">
        <p:split orient="vert"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140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Present Unreal Conditional</vt:lpstr>
      <vt:lpstr>Present Unreal Conditional</vt:lpstr>
      <vt:lpstr>EXAMPLES using the  Present Unreal Conditional</vt:lpstr>
      <vt:lpstr>Present Unreal Conditional</vt:lpstr>
      <vt:lpstr>Questions?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Real Conditional</dc:title>
  <dc:creator>Diana Vera Alba</dc:creator>
  <cp:lastModifiedBy>Diana Vera Alba</cp:lastModifiedBy>
  <cp:revision>14</cp:revision>
  <dcterms:created xsi:type="dcterms:W3CDTF">2013-09-13T19:21:54Z</dcterms:created>
  <dcterms:modified xsi:type="dcterms:W3CDTF">2013-09-18T19:36:34Z</dcterms:modified>
</cp:coreProperties>
</file>