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64FBD5-D9AF-4DEC-A692-09B38853B49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7D9B2C-C63D-4D1B-80C2-52A62D5D0D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FBD5-D9AF-4DEC-A692-09B38853B49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9B2C-C63D-4D1B-80C2-52A62D5D0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FBD5-D9AF-4DEC-A692-09B38853B49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9B2C-C63D-4D1B-80C2-52A62D5D0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64FBD5-D9AF-4DEC-A692-09B38853B49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7D9B2C-C63D-4D1B-80C2-52A62D5D0D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64FBD5-D9AF-4DEC-A692-09B38853B49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7D9B2C-C63D-4D1B-80C2-52A62D5D0D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FBD5-D9AF-4DEC-A692-09B38853B49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9B2C-C63D-4D1B-80C2-52A62D5D0D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FBD5-D9AF-4DEC-A692-09B38853B49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9B2C-C63D-4D1B-80C2-52A62D5D0D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64FBD5-D9AF-4DEC-A692-09B38853B49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7D9B2C-C63D-4D1B-80C2-52A62D5D0D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FBD5-D9AF-4DEC-A692-09B38853B49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9B2C-C63D-4D1B-80C2-52A62D5D0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64FBD5-D9AF-4DEC-A692-09B38853B49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7D9B2C-C63D-4D1B-80C2-52A62D5D0D3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64FBD5-D9AF-4DEC-A692-09B38853B49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7D9B2C-C63D-4D1B-80C2-52A62D5D0D3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64FBD5-D9AF-4DEC-A692-09B38853B49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7D9B2C-C63D-4D1B-80C2-52A62D5D0D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 Unreal Conditional with “were”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6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Unreal Conditional with “were”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>
                <a:latin typeface="Arial Narrow" panose="020B0606020202030204" pitchFamily="34" charset="0"/>
              </a:rPr>
              <a:t>RULE: </a:t>
            </a:r>
            <a:r>
              <a:rPr lang="en-US" sz="2800" dirty="0" smtClean="0">
                <a:latin typeface="Arial Narrow" panose="020B0606020202030204" pitchFamily="34" charset="0"/>
              </a:rPr>
              <a:t>In the present unreal conditional, </a:t>
            </a:r>
            <a:r>
              <a:rPr lang="en-US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“were”</a:t>
            </a:r>
            <a:r>
              <a:rPr lang="en-US" sz="2800" dirty="0" smtClean="0">
                <a:latin typeface="Arial Narrow" panose="020B0606020202030204" pitchFamily="34" charset="0"/>
              </a:rPr>
              <a:t> is used as the simple past form of </a:t>
            </a:r>
            <a:r>
              <a:rPr lang="en-US" sz="2800" b="1" i="1" u="sng" dirty="0" smtClean="0">
                <a:latin typeface="Arial Narrow" panose="020B0606020202030204" pitchFamily="34" charset="0"/>
              </a:rPr>
              <a:t>be</a:t>
            </a:r>
            <a:r>
              <a:rPr lang="en-US" sz="2800" dirty="0" smtClean="0">
                <a:latin typeface="Arial Narrow" panose="020B0606020202030204" pitchFamily="34" charset="0"/>
              </a:rPr>
              <a:t> for both singular and plural subjects. </a:t>
            </a:r>
          </a:p>
          <a:p>
            <a:endParaRPr lang="en-US" sz="2800" dirty="0">
              <a:latin typeface="Arial Narrow" panose="020B0606020202030204" pitchFamily="34" charset="0"/>
            </a:endParaRPr>
          </a:p>
          <a:p>
            <a:r>
              <a:rPr lang="en-US" sz="2800" b="1" u="sng" dirty="0" smtClean="0">
                <a:latin typeface="Arial Narrow" panose="020B0606020202030204" pitchFamily="34" charset="0"/>
              </a:rPr>
              <a:t>EXAMPLES:</a:t>
            </a:r>
            <a:endParaRPr lang="en-US" sz="2800" dirty="0" smtClean="0">
              <a:latin typeface="Arial Narrow" panose="020B0606020202030204" pitchFamily="34" charset="0"/>
            </a:endParaRPr>
          </a:p>
          <a:p>
            <a:r>
              <a:rPr lang="en-US" sz="2800" dirty="0" smtClean="0">
                <a:latin typeface="Arial Narrow" panose="020B0606020202030204" pitchFamily="34" charset="0"/>
              </a:rPr>
              <a:t>If she were more outgoing, she’d have friends at school.</a:t>
            </a:r>
          </a:p>
          <a:p>
            <a:r>
              <a:rPr lang="en-US" sz="2800" dirty="0" smtClean="0">
                <a:latin typeface="Arial Narrow" panose="020B0606020202030204" pitchFamily="34" charset="0"/>
              </a:rPr>
              <a:t>If he were more aggressive, he’d be a good </a:t>
            </a:r>
            <a:r>
              <a:rPr lang="en-US" sz="2800" smtClean="0">
                <a:latin typeface="Arial Narrow" panose="020B0606020202030204" pitchFamily="34" charset="0"/>
              </a:rPr>
              <a:t>salesman.</a:t>
            </a:r>
            <a:endParaRPr lang="en-US" sz="28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947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</TotalTime>
  <Words>67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Oriel</vt:lpstr>
      <vt:lpstr>Present Unreal Conditional with “were”</vt:lpstr>
      <vt:lpstr>Present Unreal Conditional with “were”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Unreal Conditional with “were”</dc:title>
  <dc:creator>Diana Vera Alba</dc:creator>
  <cp:lastModifiedBy>Diana Vera Alba</cp:lastModifiedBy>
  <cp:revision>1</cp:revision>
  <dcterms:created xsi:type="dcterms:W3CDTF">2013-10-07T16:14:36Z</dcterms:created>
  <dcterms:modified xsi:type="dcterms:W3CDTF">2013-10-07T16:19:12Z</dcterms:modified>
</cp:coreProperties>
</file>