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21C75A1-58B2-4593-934D-BF679BAC6FE7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1B52814-0769-485B-AD9B-69623DD9852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75A1-58B2-4593-934D-BF679BAC6FE7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2814-0769-485B-AD9B-69623DD98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75A1-58B2-4593-934D-BF679BAC6FE7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2814-0769-485B-AD9B-69623DD98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75A1-58B2-4593-934D-BF679BAC6FE7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2814-0769-485B-AD9B-69623DD98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75A1-58B2-4593-934D-BF679BAC6FE7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2814-0769-485B-AD9B-69623DD98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75A1-58B2-4593-934D-BF679BAC6FE7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2814-0769-485B-AD9B-69623DD985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75A1-58B2-4593-934D-BF679BAC6FE7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2814-0769-485B-AD9B-69623DD98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75A1-58B2-4593-934D-BF679BAC6FE7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2814-0769-485B-AD9B-69623DD98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75A1-58B2-4593-934D-BF679BAC6FE7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2814-0769-485B-AD9B-69623DD98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75A1-58B2-4593-934D-BF679BAC6FE7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2814-0769-485B-AD9B-69623DD9852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C75A1-58B2-4593-934D-BF679BAC6FE7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52814-0769-485B-AD9B-69623DD98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21C75A1-58B2-4593-934D-BF679BAC6FE7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1B52814-0769-485B-AD9B-69623DD985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Verb Tense Review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Alba</a:t>
            </a:r>
          </a:p>
          <a:p>
            <a:r>
              <a:rPr lang="en-US" dirty="0" smtClean="0"/>
              <a:t>ESL </a:t>
            </a:r>
            <a:endParaRPr lang="en-US" dirty="0" smtClean="0"/>
          </a:p>
          <a:p>
            <a:r>
              <a:rPr lang="en-US" dirty="0" smtClean="0"/>
              <a:t>National </a:t>
            </a:r>
            <a:r>
              <a:rPr lang="en-US" dirty="0" smtClean="0"/>
              <a:t>City Adult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5192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Review of Perfect &amp; Continuous Tenses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2" y="2357438"/>
            <a:ext cx="3662362" cy="366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17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Any Questions???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239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Present Perfect Tense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514600"/>
            <a:ext cx="4572000" cy="3265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0465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Present Perfect Tense</a:t>
            </a:r>
            <a:r>
              <a:rPr lang="en-US" dirty="0" smtClean="0"/>
              <a:t>:  Use “have” or “has”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27909"/>
            <a:ext cx="6477000" cy="4315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7482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Present Perfect Continuous Tense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946" y="2362200"/>
            <a:ext cx="4783454" cy="3416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6907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Present Perfect Continuous Tense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Wor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77637"/>
            <a:ext cx="4038599" cy="3651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5334000" y="3352800"/>
            <a:ext cx="2438400" cy="1447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Working.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792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Past Perfect Tense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362200"/>
            <a:ext cx="4724400" cy="353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952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Past Perfect </a:t>
            </a:r>
            <a:r>
              <a:rPr lang="en-US" b="1" dirty="0" smtClean="0"/>
              <a:t>Tense</a:t>
            </a:r>
            <a:r>
              <a:rPr lang="en-US" dirty="0" smtClean="0"/>
              <a:t>: using “had” 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2323653"/>
            <a:ext cx="3118010" cy="217214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38400"/>
            <a:ext cx="427703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301" y="2438400"/>
            <a:ext cx="3777216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5880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Past Perfect Continuous Tense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178" y="2362200"/>
            <a:ext cx="458724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2759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Past Perfect Continuous Tense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38400"/>
            <a:ext cx="3256221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334935"/>
            <a:ext cx="2971800" cy="3607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9616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</TotalTime>
  <Words>65</Words>
  <Application>Microsoft Office PowerPoint</Application>
  <PresentationFormat>On-screen Show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Verb Tense Review </vt:lpstr>
      <vt:lpstr>Present Perfect Tense</vt:lpstr>
      <vt:lpstr>Present Perfect Tense:  Use “have” or “has”</vt:lpstr>
      <vt:lpstr>Present Perfect Continuous Tense</vt:lpstr>
      <vt:lpstr>Present Perfect Continuous Tense</vt:lpstr>
      <vt:lpstr>Past Perfect Tense </vt:lpstr>
      <vt:lpstr>Past Perfect Tense: using “had”  </vt:lpstr>
      <vt:lpstr>Past Perfect Continuous Tense</vt:lpstr>
      <vt:lpstr>Past Perfect Continuous Tense</vt:lpstr>
      <vt:lpstr>Review of Perfect &amp; Continuous Tenses</vt:lpstr>
      <vt:lpstr>Any Questions???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 Tense Review</dc:title>
  <dc:creator>Diana Vera Alba</dc:creator>
  <cp:lastModifiedBy>Diana Vera Alba</cp:lastModifiedBy>
  <cp:revision>4</cp:revision>
  <dcterms:created xsi:type="dcterms:W3CDTF">2013-08-05T14:58:41Z</dcterms:created>
  <dcterms:modified xsi:type="dcterms:W3CDTF">2017-05-08T21:41:30Z</dcterms:modified>
</cp:coreProperties>
</file>