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F0CAC65-B25F-471A-A052-454CFD6E8BAE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174AE50-2BB4-4BCD-81B2-0C0756D975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wrong with the sentence?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SxS</a:t>
            </a:r>
            <a:r>
              <a:rPr lang="en-US" dirty="0" smtClean="0"/>
              <a:t> Unit 1</a:t>
            </a:r>
          </a:p>
          <a:p>
            <a:r>
              <a:rPr lang="en-US" dirty="0" smtClean="0"/>
              <a:t>ESL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Barbara likes play tennis. </a:t>
            </a:r>
          </a:p>
          <a:p>
            <a:r>
              <a:rPr lang="en-US" sz="3600" dirty="0" smtClean="0"/>
              <a:t>Barbara likes</a:t>
            </a:r>
            <a:r>
              <a:rPr lang="en-US" sz="3600" b="1" dirty="0" smtClean="0">
                <a:solidFill>
                  <a:srgbClr val="FF0000"/>
                </a:solidFill>
              </a:rPr>
              <a:t> to </a:t>
            </a:r>
            <a:r>
              <a:rPr lang="en-US" sz="3600" dirty="0" smtClean="0"/>
              <a:t>play tennis.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77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My brother ride his bicycle yesterday. </a:t>
            </a:r>
          </a:p>
          <a:p>
            <a:r>
              <a:rPr lang="en-US" sz="3600" dirty="0" smtClean="0"/>
              <a:t>My brother </a:t>
            </a:r>
            <a:r>
              <a:rPr lang="en-US" sz="3600" b="1" dirty="0" smtClean="0">
                <a:solidFill>
                  <a:srgbClr val="FF0000"/>
                </a:solidFill>
              </a:rPr>
              <a:t>rode</a:t>
            </a:r>
            <a:r>
              <a:rPr lang="en-US" sz="3600" dirty="0" smtClean="0"/>
              <a:t> his bicycle yesterday.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95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sat in the clinic all night.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Correct!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David work right now. </a:t>
            </a:r>
          </a:p>
          <a:p>
            <a:r>
              <a:rPr lang="en-US" sz="3600" dirty="0" smtClean="0"/>
              <a:t>David work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 right now.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39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They’re going to go dancing tomorrow.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Correct!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 parents live in Florida.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Correct!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Is it </a:t>
            </a:r>
            <a:r>
              <a:rPr lang="en-US" sz="2800" b="1" dirty="0" smtClean="0">
                <a:solidFill>
                  <a:srgbClr val="FF0000"/>
                </a:solidFill>
              </a:rPr>
              <a:t>correct </a:t>
            </a:r>
            <a:r>
              <a:rPr lang="en-US" sz="2800" b="1" dirty="0" smtClean="0"/>
              <a:t>or </a:t>
            </a:r>
            <a:r>
              <a:rPr lang="en-US" sz="2800" b="1" dirty="0" smtClean="0">
                <a:solidFill>
                  <a:srgbClr val="FF0000"/>
                </a:solidFill>
              </a:rPr>
              <a:t>incorrect?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Sally write letters to her friends every week. </a:t>
            </a:r>
          </a:p>
          <a:p>
            <a:r>
              <a:rPr lang="en-US" sz="3600" dirty="0" smtClean="0"/>
              <a:t>Sally write</a:t>
            </a:r>
            <a:r>
              <a:rPr lang="en-US" sz="3600" b="1" dirty="0" smtClean="0">
                <a:solidFill>
                  <a:srgbClr val="FF0000"/>
                </a:solidFill>
              </a:rPr>
              <a:t>s </a:t>
            </a:r>
            <a:r>
              <a:rPr lang="en-US" sz="3600" dirty="0" smtClean="0"/>
              <a:t>letters to her friends every week.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26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Is it </a:t>
            </a:r>
            <a:r>
              <a:rPr lang="en-US" b="1" dirty="0">
                <a:solidFill>
                  <a:srgbClr val="FF0000"/>
                </a:solidFill>
              </a:rPr>
              <a:t>correct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incorrect?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Frank swim at the beach yesterday.</a:t>
            </a:r>
          </a:p>
          <a:p>
            <a:r>
              <a:rPr lang="en-US" sz="3600" dirty="0" smtClean="0"/>
              <a:t>Frank </a:t>
            </a:r>
            <a:r>
              <a:rPr lang="en-US" sz="3600" b="1" dirty="0" smtClean="0">
                <a:solidFill>
                  <a:srgbClr val="FF0000"/>
                </a:solidFill>
              </a:rPr>
              <a:t>swam</a:t>
            </a:r>
            <a:r>
              <a:rPr lang="en-US" sz="3600" dirty="0" smtClean="0"/>
              <a:t> at the beach yesterday.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6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153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What’s wrong with the sentence?</vt:lpstr>
      <vt:lpstr>Is it correct or incorrect? </vt:lpstr>
      <vt:lpstr>Is it correct or incorrect? </vt:lpstr>
      <vt:lpstr>Is it correct or incorrect? </vt:lpstr>
      <vt:lpstr>Is it correct or incorrect? </vt:lpstr>
      <vt:lpstr>Is it correct or incorrect? </vt:lpstr>
      <vt:lpstr>Is it correct or incorrect? </vt:lpstr>
      <vt:lpstr>Is it correct or incorrect? </vt:lpstr>
      <vt:lpstr>Is it correct or incorrect?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wrong with the sentence?</dc:title>
  <dc:creator>Diana Vera Alba</dc:creator>
  <cp:lastModifiedBy>Diana Vera Alba</cp:lastModifiedBy>
  <cp:revision>3</cp:revision>
  <dcterms:created xsi:type="dcterms:W3CDTF">2014-09-11T02:36:53Z</dcterms:created>
  <dcterms:modified xsi:type="dcterms:W3CDTF">2014-09-11T03:37:30Z</dcterms:modified>
</cp:coreProperties>
</file>