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90C036-B87B-4AA4-AE37-A037BE649B1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4FE432-22EB-44BC-80F0-1454CE7E64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		ESL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Wish clauses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27" y="381000"/>
            <a:ext cx="3006436" cy="225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4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Wish-clause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RULE: </a:t>
            </a:r>
            <a:r>
              <a:rPr lang="en-US" dirty="0" smtClean="0"/>
              <a:t>The verb </a:t>
            </a:r>
            <a:r>
              <a:rPr lang="en-US" i="1" dirty="0" smtClean="0"/>
              <a:t>wish </a:t>
            </a:r>
            <a:r>
              <a:rPr lang="en-US" dirty="0" smtClean="0"/>
              <a:t>+ the simple past tense is used to talk about a desire for something that is not possible under real conditions.</a:t>
            </a:r>
          </a:p>
          <a:p>
            <a:endParaRPr lang="en-US" dirty="0"/>
          </a:p>
          <a:p>
            <a:r>
              <a:rPr lang="en-US" b="1" i="1" u="sng" dirty="0" smtClean="0"/>
              <a:t>EXAMPLES: </a:t>
            </a:r>
            <a:r>
              <a:rPr lang="en-US" dirty="0" smtClean="0"/>
              <a:t>I </a:t>
            </a:r>
            <a:r>
              <a:rPr lang="en-US" b="1" dirty="0" smtClean="0">
                <a:solidFill>
                  <a:srgbClr val="FF0000"/>
                </a:solidFill>
              </a:rPr>
              <a:t>wish</a:t>
            </a:r>
            <a:r>
              <a:rPr lang="en-US" dirty="0" smtClean="0"/>
              <a:t> I </a:t>
            </a:r>
            <a:r>
              <a:rPr lang="en-US" b="1" dirty="0" smtClean="0">
                <a:solidFill>
                  <a:srgbClr val="FF0000"/>
                </a:solidFill>
              </a:rPr>
              <a:t>drove</a:t>
            </a:r>
            <a:r>
              <a:rPr lang="en-US" dirty="0" smtClean="0"/>
              <a:t> a school bus.</a:t>
            </a:r>
          </a:p>
          <a:p>
            <a:pPr marL="114300" indent="0">
              <a:buNone/>
            </a:pPr>
            <a:r>
              <a:rPr lang="en-US" dirty="0" smtClean="0"/>
              <a:t>		She </a:t>
            </a:r>
            <a:r>
              <a:rPr lang="en-US" b="1" dirty="0" smtClean="0">
                <a:solidFill>
                  <a:srgbClr val="FF0000"/>
                </a:solidFill>
              </a:rPr>
              <a:t>wishes</a:t>
            </a:r>
            <a:r>
              <a:rPr lang="en-US" dirty="0" smtClean="0"/>
              <a:t> she </a:t>
            </a:r>
            <a:r>
              <a:rPr lang="en-US" b="1" dirty="0" smtClean="0">
                <a:solidFill>
                  <a:srgbClr val="FF0000"/>
                </a:solidFill>
              </a:rPr>
              <a:t>lived</a:t>
            </a:r>
            <a:r>
              <a:rPr lang="en-US" dirty="0" smtClean="0"/>
              <a:t> in the city. 	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7297"/>
            <a:ext cx="3276600" cy="227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73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Wish-clause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RULE: </a:t>
            </a:r>
            <a:r>
              <a:rPr lang="en-US" dirty="0" smtClean="0"/>
              <a:t>When a form of the verb </a:t>
            </a:r>
            <a:r>
              <a:rPr lang="en-US" b="1" i="1" dirty="0" smtClean="0">
                <a:solidFill>
                  <a:srgbClr val="FF0000"/>
                </a:solidFill>
              </a:rPr>
              <a:t>to be </a:t>
            </a:r>
            <a:r>
              <a:rPr lang="en-US" dirty="0" smtClean="0"/>
              <a:t>follows a wish-clause, </a:t>
            </a:r>
            <a:r>
              <a:rPr lang="en-US" b="1" i="1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is used with all pronouns, just as with the conditional.</a:t>
            </a:r>
          </a:p>
          <a:p>
            <a:endParaRPr lang="en-US" dirty="0"/>
          </a:p>
          <a:p>
            <a:r>
              <a:rPr lang="en-US" b="1" i="1" u="sng" dirty="0" smtClean="0"/>
              <a:t>EXAMPLES:</a:t>
            </a:r>
            <a:r>
              <a:rPr lang="en-US" dirty="0" smtClean="0"/>
              <a:t> He </a:t>
            </a:r>
            <a:r>
              <a:rPr lang="en-US" b="1" i="1" dirty="0" smtClean="0">
                <a:solidFill>
                  <a:srgbClr val="FF0000"/>
                </a:solidFill>
              </a:rPr>
              <a:t>wishes</a:t>
            </a:r>
            <a:r>
              <a:rPr lang="en-US" dirty="0" smtClean="0"/>
              <a:t> he </a:t>
            </a:r>
            <a:r>
              <a:rPr lang="en-US" b="1" i="1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an actor.</a:t>
            </a:r>
          </a:p>
          <a:p>
            <a:pPr marL="114300" indent="0">
              <a:buNone/>
            </a:pPr>
            <a:r>
              <a:rPr lang="en-US" dirty="0" smtClean="0"/>
              <a:t>		I </a:t>
            </a:r>
            <a:r>
              <a:rPr lang="en-US" b="1" i="1" dirty="0" smtClean="0">
                <a:solidFill>
                  <a:srgbClr val="FF0000"/>
                </a:solidFill>
              </a:rPr>
              <a:t>wish</a:t>
            </a:r>
            <a:r>
              <a:rPr lang="en-US" dirty="0" smtClean="0"/>
              <a:t> I </a:t>
            </a:r>
            <a:r>
              <a:rPr lang="en-US" b="1" i="1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the president.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38575"/>
            <a:ext cx="1828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251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80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Wish clauses</vt:lpstr>
      <vt:lpstr>Wish-clause</vt:lpstr>
      <vt:lpstr>Wish-clause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 clauses</dc:title>
  <dc:creator>Diana Vera Alba</dc:creator>
  <cp:lastModifiedBy>Diana Vera Alba</cp:lastModifiedBy>
  <cp:revision>3</cp:revision>
  <dcterms:created xsi:type="dcterms:W3CDTF">2013-10-23T17:17:29Z</dcterms:created>
  <dcterms:modified xsi:type="dcterms:W3CDTF">2013-10-23T17:27:37Z</dcterms:modified>
</cp:coreProperties>
</file>